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847" r:id="rId3"/>
    <p:sldMasterId id="2147483859" r:id="rId4"/>
  </p:sldMasterIdLst>
  <p:notesMasterIdLst>
    <p:notesMasterId r:id="rId41"/>
  </p:notesMasterIdLst>
  <p:handoutMasterIdLst>
    <p:handoutMasterId r:id="rId42"/>
  </p:handoutMasterIdLst>
  <p:sldIdLst>
    <p:sldId id="305" r:id="rId5"/>
    <p:sldId id="402" r:id="rId6"/>
    <p:sldId id="279" r:id="rId7"/>
    <p:sldId id="311" r:id="rId8"/>
    <p:sldId id="313" r:id="rId9"/>
    <p:sldId id="269" r:id="rId10"/>
    <p:sldId id="314" r:id="rId11"/>
    <p:sldId id="319" r:id="rId12"/>
    <p:sldId id="334" r:id="rId13"/>
    <p:sldId id="266" r:id="rId14"/>
    <p:sldId id="341" r:id="rId15"/>
    <p:sldId id="340" r:id="rId16"/>
    <p:sldId id="259" r:id="rId17"/>
    <p:sldId id="320" r:id="rId18"/>
    <p:sldId id="286" r:id="rId19"/>
    <p:sldId id="284" r:id="rId20"/>
    <p:sldId id="257" r:id="rId21"/>
    <p:sldId id="300" r:id="rId22"/>
    <p:sldId id="401" r:id="rId23"/>
    <p:sldId id="304" r:id="rId24"/>
    <p:sldId id="276" r:id="rId25"/>
    <p:sldId id="398" r:id="rId26"/>
    <p:sldId id="307" r:id="rId27"/>
    <p:sldId id="296" r:id="rId28"/>
    <p:sldId id="399" r:id="rId29"/>
    <p:sldId id="342" r:id="rId30"/>
    <p:sldId id="322" r:id="rId31"/>
    <p:sldId id="309" r:id="rId32"/>
    <p:sldId id="297" r:id="rId33"/>
    <p:sldId id="298" r:id="rId34"/>
    <p:sldId id="306" r:id="rId35"/>
    <p:sldId id="295" r:id="rId36"/>
    <p:sldId id="335" r:id="rId37"/>
    <p:sldId id="268" r:id="rId38"/>
    <p:sldId id="282" r:id="rId39"/>
    <p:sldId id="281" r:id="rId40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CCFF"/>
    <a:srgbClr val="CCCC00"/>
    <a:srgbClr val="FF3300"/>
    <a:srgbClr val="4597A0"/>
    <a:srgbClr val="CC6600"/>
    <a:srgbClr val="CC3300"/>
    <a:srgbClr val="FF0000"/>
    <a:srgbClr val="FFC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661" autoAdjust="0"/>
  </p:normalViewPr>
  <p:slideViewPr>
    <p:cSldViewPr>
      <p:cViewPr varScale="1">
        <p:scale>
          <a:sx n="99" d="100"/>
          <a:sy n="99" d="100"/>
        </p:scale>
        <p:origin x="78" y="24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32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B5A05240-527D-4EDA-A2DB-ED533339E71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06" tIns="47503" rIns="95006" bIns="47503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90279CB6-6DD8-4438-9B5D-67DE3BDA014A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06" tIns="47503" rIns="95006" bIns="47503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>
            <a:extLst>
              <a:ext uri="{FF2B5EF4-FFF2-40B4-BE49-F238E27FC236}">
                <a16:creationId xmlns:a16="http://schemas.microsoft.com/office/drawing/2014/main" id="{883D95F1-9721-49BD-96F5-48B4EBE12527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06" tIns="47503" rIns="95006" bIns="47503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3" name="Rectangle 5">
            <a:extLst>
              <a:ext uri="{FF2B5EF4-FFF2-40B4-BE49-F238E27FC236}">
                <a16:creationId xmlns:a16="http://schemas.microsoft.com/office/drawing/2014/main" id="{C270490E-58C5-4A4E-89E7-F96E476D245E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06" tIns="47503" rIns="95006" bIns="47503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6B4D9EA2-1CED-423C-B1D3-55E2673A39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37918A8A-0B3E-46D0-A80D-A985ABA9652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06" tIns="47503" rIns="95006" bIns="47503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44AFF6DC-7C60-4778-977B-397C7F262C8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06" tIns="47503" rIns="95006" bIns="47503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4" name="Rectangle 4">
            <a:extLst>
              <a:ext uri="{FF2B5EF4-FFF2-40B4-BE49-F238E27FC236}">
                <a16:creationId xmlns:a16="http://schemas.microsoft.com/office/drawing/2014/main" id="{C88DA2FD-88F4-4CFA-B852-33186DCB9C9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5" name="Rectangle 5">
            <a:extLst>
              <a:ext uri="{FF2B5EF4-FFF2-40B4-BE49-F238E27FC236}">
                <a16:creationId xmlns:a16="http://schemas.microsoft.com/office/drawing/2014/main" id="{95A1A682-BF3C-47C0-B979-0E82BCFBE68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06" tIns="47503" rIns="95006" bIns="475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486" name="Rectangle 6">
            <a:extLst>
              <a:ext uri="{FF2B5EF4-FFF2-40B4-BE49-F238E27FC236}">
                <a16:creationId xmlns:a16="http://schemas.microsoft.com/office/drawing/2014/main" id="{0BEF18E7-D011-4A62-8FDB-644987031D2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06" tIns="47503" rIns="95006" bIns="47503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7" name="Rectangle 7">
            <a:extLst>
              <a:ext uri="{FF2B5EF4-FFF2-40B4-BE49-F238E27FC236}">
                <a16:creationId xmlns:a16="http://schemas.microsoft.com/office/drawing/2014/main" id="{6A31A84E-744C-46E5-9352-6EC65EF207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06" tIns="47503" rIns="95006" bIns="47503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46E3CA3D-A240-4BF4-9D77-3D43A157FA6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Last taught in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E3CA3D-A240-4BF4-9D77-3D43A157FA6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42169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>
            <a:extLst>
              <a:ext uri="{FF2B5EF4-FFF2-40B4-BE49-F238E27FC236}">
                <a16:creationId xmlns:a16="http://schemas.microsoft.com/office/drawing/2014/main" id="{0A086062-31FB-4A1D-AFB2-3CCA2B02E51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>
            <a:extLst>
              <a:ext uri="{FF2B5EF4-FFF2-40B4-BE49-F238E27FC236}">
                <a16:creationId xmlns:a16="http://schemas.microsoft.com/office/drawing/2014/main" id="{295FE25C-817E-4747-A6E7-8E041EE488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8132" name="Slide Number Placeholder 3">
            <a:extLst>
              <a:ext uri="{FF2B5EF4-FFF2-40B4-BE49-F238E27FC236}">
                <a16:creationId xmlns:a16="http://schemas.microsoft.com/office/drawing/2014/main" id="{25CBEE1D-BC0E-463D-9E9C-5DA3DCD8A4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16C173A-1F0F-4E9D-ACEA-BEE55908DD35}" type="slidenum">
              <a:rPr lang="en-US" altLang="en-US" sz="1300" smtClean="0"/>
              <a:pPr>
                <a:spcBef>
                  <a:spcPct val="0"/>
                </a:spcBef>
              </a:pPr>
              <a:t>11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>
            <a:extLst>
              <a:ext uri="{FF2B5EF4-FFF2-40B4-BE49-F238E27FC236}">
                <a16:creationId xmlns:a16="http://schemas.microsoft.com/office/drawing/2014/main" id="{F1FC2704-A38D-493E-A1EE-B8B86FC6562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>
            <a:extLst>
              <a:ext uri="{FF2B5EF4-FFF2-40B4-BE49-F238E27FC236}">
                <a16:creationId xmlns:a16="http://schemas.microsoft.com/office/drawing/2014/main" id="{27BE5608-0C4C-46D2-A94F-359056FD94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6324" name="Slide Number Placeholder 3">
            <a:extLst>
              <a:ext uri="{FF2B5EF4-FFF2-40B4-BE49-F238E27FC236}">
                <a16:creationId xmlns:a16="http://schemas.microsoft.com/office/drawing/2014/main" id="{6589F5B6-3BE5-4B4A-BE22-FC9F055F39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B025E1A-E8B3-4BF9-9D3A-E3563D1F4B07}" type="slidenum">
              <a:rPr lang="en-US" altLang="en-US"/>
              <a:pPr>
                <a:spcBef>
                  <a:spcPct val="0"/>
                </a:spcBef>
              </a:pPr>
              <a:t>13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Fig. 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3CA3D-A240-4BF4-9D77-3D43A157FA69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29191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A29DB4A1-0FB1-4379-8089-EC31E916902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B2B418D1-74EE-4D26-A606-FE4C3D7EAC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Maloney and Hartmann 2000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Higgins, R. W., W. Shi, 2001: Intercomparison of the Principal Modes of Interannual and Intraseasonal Variability of the North American Monsoon System. </a:t>
            </a:r>
            <a:r>
              <a:rPr lang="en-US" altLang="en-US" i="1">
                <a:latin typeface="Arial" panose="020B0604020202020204" pitchFamily="34" charset="0"/>
              </a:rPr>
              <a:t>J. Climate</a:t>
            </a:r>
            <a:r>
              <a:rPr lang="en-US" altLang="en-US">
                <a:latin typeface="Arial" panose="020B0604020202020204" pitchFamily="34" charset="0"/>
              </a:rPr>
              <a:t>, </a:t>
            </a:r>
            <a:r>
              <a:rPr lang="en-US" altLang="en-US" b="1">
                <a:latin typeface="Arial" panose="020B0604020202020204" pitchFamily="34" charset="0"/>
              </a:rPr>
              <a:t>14</a:t>
            </a:r>
            <a:r>
              <a:rPr lang="en-US" altLang="en-US">
                <a:latin typeface="Arial" panose="020B0604020202020204" pitchFamily="34" charset="0"/>
              </a:rPr>
              <a:t>, 403–417. </a:t>
            </a:r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658C0213-AA8A-4F4B-9CDE-0D6F66E75C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8E93968-6874-480B-AB5C-34BAFD9F59B1}" type="slidenum">
              <a:rPr lang="en-US" altLang="en-US"/>
              <a:pPr>
                <a:spcBef>
                  <a:spcPct val="0"/>
                </a:spcBef>
              </a:pPr>
              <a:t>17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>
            <a:extLst>
              <a:ext uri="{FF2B5EF4-FFF2-40B4-BE49-F238E27FC236}">
                <a16:creationId xmlns:a16="http://schemas.microsoft.com/office/drawing/2014/main" id="{75AF828A-10E6-419B-BFC8-393751B5925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>
            <a:extLst>
              <a:ext uri="{FF2B5EF4-FFF2-40B4-BE49-F238E27FC236}">
                <a16:creationId xmlns:a16="http://schemas.microsoft.com/office/drawing/2014/main" id="{4976BB94-FDB4-49DD-8D20-6E178CF93F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8372" name="Slide Number Placeholder 3">
            <a:extLst>
              <a:ext uri="{FF2B5EF4-FFF2-40B4-BE49-F238E27FC236}">
                <a16:creationId xmlns:a16="http://schemas.microsoft.com/office/drawing/2014/main" id="{377E07F0-E49D-44FA-8600-FFFD89D6BD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1F36E59-85B0-4FCD-BFB6-8466FA510DF7}" type="slidenum">
              <a:rPr lang="en-US" altLang="en-US"/>
              <a:pPr>
                <a:spcBef>
                  <a:spcPct val="0"/>
                </a:spcBef>
              </a:pPr>
              <a:t>18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>
            <a:extLst>
              <a:ext uri="{FF2B5EF4-FFF2-40B4-BE49-F238E27FC236}">
                <a16:creationId xmlns:a16="http://schemas.microsoft.com/office/drawing/2014/main" id="{1294E960-C241-4C9E-82D6-A929856DEB4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>
            <a:extLst>
              <a:ext uri="{FF2B5EF4-FFF2-40B4-BE49-F238E27FC236}">
                <a16:creationId xmlns:a16="http://schemas.microsoft.com/office/drawing/2014/main" id="{9F62D45E-B265-46FF-8C8C-1B2AC13BB9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59396" name="Slide Number Placeholder 3">
            <a:extLst>
              <a:ext uri="{FF2B5EF4-FFF2-40B4-BE49-F238E27FC236}">
                <a16:creationId xmlns:a16="http://schemas.microsoft.com/office/drawing/2014/main" id="{DB3D0042-4DDA-457E-9435-619BACDF26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0FB742-3114-432F-8125-CB482ED87F7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>
            <a:extLst>
              <a:ext uri="{FF2B5EF4-FFF2-40B4-BE49-F238E27FC236}">
                <a16:creationId xmlns:a16="http://schemas.microsoft.com/office/drawing/2014/main" id="{3D10B262-4F96-4D82-AEDF-54009F317D6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>
            <a:extLst>
              <a:ext uri="{FF2B5EF4-FFF2-40B4-BE49-F238E27FC236}">
                <a16:creationId xmlns:a16="http://schemas.microsoft.com/office/drawing/2014/main" id="{73E8D88A-5A08-42E5-8278-C9343098A2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0420" name="Slide Number Placeholder 3">
            <a:extLst>
              <a:ext uri="{FF2B5EF4-FFF2-40B4-BE49-F238E27FC236}">
                <a16:creationId xmlns:a16="http://schemas.microsoft.com/office/drawing/2014/main" id="{6EEB16F6-053F-4511-9E2C-FB16973C47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C9BE623-72A6-4A42-BAF8-42A5232A23A5}" type="slidenum">
              <a:rPr lang="en-US" altLang="en-US"/>
              <a:pPr>
                <a:spcBef>
                  <a:spcPct val="0"/>
                </a:spcBef>
              </a:pPr>
              <a:t>21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3CA3D-A240-4BF4-9D77-3D43A157FA69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12599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>
            <a:extLst>
              <a:ext uri="{FF2B5EF4-FFF2-40B4-BE49-F238E27FC236}">
                <a16:creationId xmlns:a16="http://schemas.microsoft.com/office/drawing/2014/main" id="{3857CC17-ADA4-4AC8-BE60-88678F5063A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>
            <a:extLst>
              <a:ext uri="{FF2B5EF4-FFF2-40B4-BE49-F238E27FC236}">
                <a16:creationId xmlns:a16="http://schemas.microsoft.com/office/drawing/2014/main" id="{47CF0D0B-181F-433A-B327-5AD82A18BC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4276" name="Slide Number Placeholder 3">
            <a:extLst>
              <a:ext uri="{FF2B5EF4-FFF2-40B4-BE49-F238E27FC236}">
                <a16:creationId xmlns:a16="http://schemas.microsoft.com/office/drawing/2014/main" id="{175F76BF-8055-4321-B237-AA3C217374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1583C35-D069-4ACF-8103-6C2AF17D92A6}" type="slidenum">
              <a:rPr lang="en-US" altLang="en-US" sz="13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26</a:t>
            </a:fld>
            <a:endParaRPr lang="en-US" altLang="en-US" sz="13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6279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Fig. 13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3CA3D-A240-4BF4-9D77-3D43A157FA69}" type="slidenum">
              <a:rPr lang="en-US" altLang="en-US" smtClean="0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3025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>
            <a:extLst>
              <a:ext uri="{FF2B5EF4-FFF2-40B4-BE49-F238E27FC236}">
                <a16:creationId xmlns:a16="http://schemas.microsoft.com/office/drawing/2014/main" id="{8592BB34-1E66-4C0F-97DE-D2C5831271B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>
            <a:extLst>
              <a:ext uri="{FF2B5EF4-FFF2-40B4-BE49-F238E27FC236}">
                <a16:creationId xmlns:a16="http://schemas.microsoft.com/office/drawing/2014/main" id="{BB625045-B9C5-47B6-A775-1D38BD268F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9156" name="Slide Number Placeholder 3">
            <a:extLst>
              <a:ext uri="{FF2B5EF4-FFF2-40B4-BE49-F238E27FC236}">
                <a16:creationId xmlns:a16="http://schemas.microsoft.com/office/drawing/2014/main" id="{FCB697EF-2A89-46B9-9536-4AE20642A9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AB7C1C-6FB6-4D84-BB0D-1107CF7727F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Notes Placeholder">
            <a:extLst>
              <a:ext uri="{FF2B5EF4-FFF2-40B4-BE49-F238E27FC236}">
                <a16:creationId xmlns:a16="http://schemas.microsoft.com/office/drawing/2014/main" id="{A7029D6E-AEBC-4F3A-A773-192ABD5024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Notes Placeholder">
            <a:extLst>
              <a:ext uri="{FF2B5EF4-FFF2-40B4-BE49-F238E27FC236}">
                <a16:creationId xmlns:a16="http://schemas.microsoft.com/office/drawing/2014/main" id="{4256E5DD-C19F-4033-82FB-3F06E97397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3145D7DE-C7D6-4AF9-B5D1-60BBE407107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EA637E06-B802-48E0-9F87-397FFA65A60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C639D554-DA55-462C-B5D6-6C3FD0A8B5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036E3A-4989-426A-A346-694DD0CE71A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>
            <a:extLst>
              <a:ext uri="{FF2B5EF4-FFF2-40B4-BE49-F238E27FC236}">
                <a16:creationId xmlns:a16="http://schemas.microsoft.com/office/drawing/2014/main" id="{1E32F946-78AD-455B-973E-3EC6A6BCA89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>
            <a:extLst>
              <a:ext uri="{FF2B5EF4-FFF2-40B4-BE49-F238E27FC236}">
                <a16:creationId xmlns:a16="http://schemas.microsoft.com/office/drawing/2014/main" id="{4B361E33-0EB9-4F97-B128-30EB99F9F4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4516" name="Slide Number Placeholder 3">
            <a:extLst>
              <a:ext uri="{FF2B5EF4-FFF2-40B4-BE49-F238E27FC236}">
                <a16:creationId xmlns:a16="http://schemas.microsoft.com/office/drawing/2014/main" id="{354655F9-94D3-4E64-8CF0-EE2545424E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0FB3F0-6494-415D-A18B-B910FA242C9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>
            <a:extLst>
              <a:ext uri="{FF2B5EF4-FFF2-40B4-BE49-F238E27FC236}">
                <a16:creationId xmlns:a16="http://schemas.microsoft.com/office/drawing/2014/main" id="{52FA65CE-80CC-4E8B-95D7-E2C3F68CBF6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>
            <a:extLst>
              <a:ext uri="{FF2B5EF4-FFF2-40B4-BE49-F238E27FC236}">
                <a16:creationId xmlns:a16="http://schemas.microsoft.com/office/drawing/2014/main" id="{2D735DFA-7664-495B-BF48-EEC03EE310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5540" name="Slide Number Placeholder 3">
            <a:extLst>
              <a:ext uri="{FF2B5EF4-FFF2-40B4-BE49-F238E27FC236}">
                <a16:creationId xmlns:a16="http://schemas.microsoft.com/office/drawing/2014/main" id="{45B19271-BC2E-4BD6-9A83-A1D8061CA8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3F135C3-2992-4508-8EB2-B7909B7C91B5}" type="slidenum">
              <a:rPr lang="en-US" altLang="en-US"/>
              <a:pPr>
                <a:spcBef>
                  <a:spcPct val="0"/>
                </a:spcBef>
              </a:pPr>
              <a:t>34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DF6535AC-16E0-42E6-9B8D-7E9461A8D8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DA78AFF4-1A8C-4BDA-B510-F5DF10A5C5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http://www.cpc.ncep.noaa.gov/products/precip/CWlink/MJO/Composites/Tropical/precip.shtml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>
            <a:extLst>
              <a:ext uri="{FF2B5EF4-FFF2-40B4-BE49-F238E27FC236}">
                <a16:creationId xmlns:a16="http://schemas.microsoft.com/office/drawing/2014/main" id="{B61B2AA7-8FB1-432F-A658-0A42915186D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>
            <a:extLst>
              <a:ext uri="{FF2B5EF4-FFF2-40B4-BE49-F238E27FC236}">
                <a16:creationId xmlns:a16="http://schemas.microsoft.com/office/drawing/2014/main" id="{2DF1EBB3-7C70-4B47-B964-5E8FC9E6C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1684" name="Slide Number Placeholder 3">
            <a:extLst>
              <a:ext uri="{FF2B5EF4-FFF2-40B4-BE49-F238E27FC236}">
                <a16:creationId xmlns:a16="http://schemas.microsoft.com/office/drawing/2014/main" id="{5DC05A0A-1469-48FE-84A3-13C8A70D27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9B815F4-9D1F-401D-AF9E-11BCD3EDBA5A}" type="slidenum">
              <a:rPr lang="en-US" altLang="en-US"/>
              <a:pPr>
                <a:spcBef>
                  <a:spcPct val="0"/>
                </a:spcBef>
              </a:pPr>
              <a:t>36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D7F4B2FC-1426-4D71-9786-264E01976EF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26D56BEB-1695-465E-B78E-B0D9B50361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A663827D-E430-4E91-A270-BF267327EA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17AEAFF-B50B-4FD0-AC1C-81D57776BAB1}" type="slidenum">
              <a:rPr lang="en-US" altLang="en-US"/>
              <a:pPr>
                <a:spcBef>
                  <a:spcPct val="0"/>
                </a:spcBef>
              </a:pPr>
              <a:t>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Fig. 3. Maps of anomalous Tb (shading), geopotential height (contours), and wind (vectors)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associated with a 20 K perturbation in Kelvin wave Tb at the base point 7.5N, 172.5E, for (a) day 0 at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850 hPa, (b) day +2 at 850 hPa, and (c) day 0 at 200 hPa. The contour interval is 5 m in Figures 7a and 7b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and 10 m in Figure 7c, with negative contours dashed. Dark (light) shading is for negative (positive) Tb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perturbations of ±10 K and 3 K. Tb and wind vectors are locally significant at the 95% level, with the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largest vectors around 2 m s1.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3CA3D-A240-4BF4-9D77-3D43A157FA69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52168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Fig. 4.3 Time-longitude section of CLAUS brightness temperature Tb, averaged from 2.5S to 7.5N from 1 April through 2 June 1987. Tb shading scale is shown at the bottom in 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3CA3D-A240-4BF4-9D77-3D43A157FA69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20210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>
            <a:extLst>
              <a:ext uri="{FF2B5EF4-FFF2-40B4-BE49-F238E27FC236}">
                <a16:creationId xmlns:a16="http://schemas.microsoft.com/office/drawing/2014/main" id="{09DFE728-B383-422D-A5FD-828337FBA21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>
            <a:extLst>
              <a:ext uri="{FF2B5EF4-FFF2-40B4-BE49-F238E27FC236}">
                <a16:creationId xmlns:a16="http://schemas.microsoft.com/office/drawing/2014/main" id="{4CD7629D-FF09-4057-98F4-A78124CE42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6564" name="Slide Number Placeholder 3">
            <a:extLst>
              <a:ext uri="{FF2B5EF4-FFF2-40B4-BE49-F238E27FC236}">
                <a16:creationId xmlns:a16="http://schemas.microsoft.com/office/drawing/2014/main" id="{CC9E80DB-D7BE-426D-9EDB-2BC7096B11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49FF08-B89B-48AE-886D-FAD43DBB6A1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50149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>
            <a:extLst>
              <a:ext uri="{FF2B5EF4-FFF2-40B4-BE49-F238E27FC236}">
                <a16:creationId xmlns:a16="http://schemas.microsoft.com/office/drawing/2014/main" id="{FB63D7F9-FB47-41D0-AF48-E69029271A6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>
            <a:extLst>
              <a:ext uri="{FF2B5EF4-FFF2-40B4-BE49-F238E27FC236}">
                <a16:creationId xmlns:a16="http://schemas.microsoft.com/office/drawing/2014/main" id="{74BF268F-4B2E-4C53-BBF6-8E57BD9016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52228" name="Slide Number Placeholder 3">
            <a:extLst>
              <a:ext uri="{FF2B5EF4-FFF2-40B4-BE49-F238E27FC236}">
                <a16:creationId xmlns:a16="http://schemas.microsoft.com/office/drawing/2014/main" id="{0943BAF2-5359-4094-97EB-7693782528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5EC1EA2-1BB7-4FCA-9538-E68FBF5B1B5D}" type="slidenum">
              <a:rPr lang="en-US" altLang="en-US"/>
              <a:pPr>
                <a:spcBef>
                  <a:spcPct val="0"/>
                </a:spcBef>
              </a:pPr>
              <a:t>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Fig. 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3CA3D-A240-4BF4-9D77-3D43A157FA69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4288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>
            <a:extLst>
              <a:ext uri="{FF2B5EF4-FFF2-40B4-BE49-F238E27FC236}">
                <a16:creationId xmlns:a16="http://schemas.microsoft.com/office/drawing/2014/main" id="{309FE3D2-8476-4F08-AE6D-86DB87D9B90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>
            <a:extLst>
              <a:ext uri="{FF2B5EF4-FFF2-40B4-BE49-F238E27FC236}">
                <a16:creationId xmlns:a16="http://schemas.microsoft.com/office/drawing/2014/main" id="{C38192E1-56B5-46B1-94DF-892798FA28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5300" name="Slide Number Placeholder 3">
            <a:extLst>
              <a:ext uri="{FF2B5EF4-FFF2-40B4-BE49-F238E27FC236}">
                <a16:creationId xmlns:a16="http://schemas.microsoft.com/office/drawing/2014/main" id="{E5AD6F18-4880-4083-A122-35D9FE48D7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7177C5A-3C0F-4189-9A36-CA4B49718292}" type="slidenum">
              <a:rPr lang="en-US" altLang="en-US"/>
              <a:pPr>
                <a:spcBef>
                  <a:spcPct val="0"/>
                </a:spcBef>
              </a:pPr>
              <a:t>10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126D0FD-7EED-4EB6-9E87-ED32B40729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30312A8-7175-4ECD-9A90-6C91E9ADC9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DC74AB1-9B56-47DE-91D0-3D874E78DE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529CF1-7D82-4B36-9B6C-A928608E20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097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3831BC0-1685-4326-B09D-8E95DC22B3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E8A5AA7-4F47-458B-B5AF-A75E4B7B78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C7A1F9F-95E8-42D1-9C3F-3837A617CE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C3F46B-65AB-4984-96C2-0E1531D50F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933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E77FBEF-B213-4295-9590-A23B91ACF9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DCCB7A1-75CA-489F-8259-C05DC1C747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A1F36F6-3918-42EC-844A-186D3BBCB9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0087F7-9E82-4B25-9B61-8E82AB6D48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83052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1"/>
            <a:ext cx="7772400" cy="55399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1" y="3840480"/>
            <a:ext cx="6400799" cy="46166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3CF483B9-629F-4E81-8B0A-92443F10AE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1687" b="1" i="0">
                <a:solidFill>
                  <a:prstClr val="white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/>
              <a:t>MJ</a:t>
            </a:r>
            <a:r>
              <a:rPr lang="en-US" spc="-14"/>
              <a:t>O</a:t>
            </a:r>
            <a:r>
              <a:rPr lang="en-US" spc="-4"/>
              <a:t> </a:t>
            </a:r>
            <a:r>
              <a:rPr lang="en-US"/>
              <a:t>m</a:t>
            </a:r>
            <a:r>
              <a:rPr lang="en-US" spc="-11"/>
              <a:t>oi</a:t>
            </a:r>
            <a:r>
              <a:rPr lang="en-US"/>
              <a:t>s</a:t>
            </a:r>
            <a:r>
              <a:rPr lang="en-US" spc="-11"/>
              <a:t>tu</a:t>
            </a:r>
            <a:r>
              <a:rPr lang="en-US"/>
              <a:t>re</a:t>
            </a:r>
            <a:r>
              <a:rPr lang="en-US" spc="-4"/>
              <a:t> </a:t>
            </a:r>
            <a:r>
              <a:rPr lang="en-US" spc="-14"/>
              <a:t>w</a:t>
            </a:r>
            <a:r>
              <a:rPr lang="en-US"/>
              <a:t>ave</a:t>
            </a:r>
            <a:endParaRPr lang="en-US" dirty="0"/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CE02B5DC-B16E-420F-A81B-2FD663741C8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54288EF-762E-4A12-8575-3E067D4F7D94}" type="datetimeFigureOut">
              <a:rPr lang="en-US"/>
              <a:pPr>
                <a:defRPr/>
              </a:pPr>
              <a:t>7/25/2023</a:t>
            </a:fld>
            <a:endParaRPr lang="en-US"/>
          </a:p>
        </p:txBody>
      </p:sp>
      <p:sp>
        <p:nvSpPr>
          <p:cNvPr id="6" name="Holder 6">
            <a:extLst>
              <a:ext uri="{FF2B5EF4-FFF2-40B4-BE49-F238E27FC236}">
                <a16:creationId xmlns:a16="http://schemas.microsoft.com/office/drawing/2014/main" id="{CFD7B31D-48E0-4F07-9E3D-EC2170E6D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1F47C97C-6C6C-4868-9A8A-74A6A1CF7D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98284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789" y="91791"/>
            <a:ext cx="9090422" cy="389466"/>
          </a:xfrm>
        </p:spPr>
        <p:txBody>
          <a:bodyPr/>
          <a:lstStyle>
            <a:lvl1pPr>
              <a:defRPr sz="2531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53206" y="1892195"/>
            <a:ext cx="7837587" cy="324576"/>
          </a:xfrm>
        </p:spPr>
        <p:txBody>
          <a:bodyPr/>
          <a:lstStyle>
            <a:lvl1pPr>
              <a:defRPr sz="2109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E02E4B28-B91B-4C2B-9F8C-B1315EA5386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1687" b="1" i="0">
                <a:solidFill>
                  <a:prstClr val="white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/>
              <a:t>MJ</a:t>
            </a:r>
            <a:r>
              <a:rPr lang="en-US" spc="-14"/>
              <a:t>O</a:t>
            </a:r>
            <a:r>
              <a:rPr lang="en-US" spc="-4"/>
              <a:t> </a:t>
            </a:r>
            <a:r>
              <a:rPr lang="en-US"/>
              <a:t>m</a:t>
            </a:r>
            <a:r>
              <a:rPr lang="en-US" spc="-11"/>
              <a:t>oi</a:t>
            </a:r>
            <a:r>
              <a:rPr lang="en-US"/>
              <a:t>s</a:t>
            </a:r>
            <a:r>
              <a:rPr lang="en-US" spc="-11"/>
              <a:t>tu</a:t>
            </a:r>
            <a:r>
              <a:rPr lang="en-US"/>
              <a:t>re</a:t>
            </a:r>
            <a:r>
              <a:rPr lang="en-US" spc="-4"/>
              <a:t> </a:t>
            </a:r>
            <a:r>
              <a:rPr lang="en-US" spc="-14"/>
              <a:t>w</a:t>
            </a:r>
            <a:r>
              <a:rPr lang="en-US"/>
              <a:t>ave</a:t>
            </a:r>
            <a:endParaRPr lang="en-US" dirty="0"/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65A43A61-DF6A-4CC0-8B81-20062EEC7B5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8C92E6C-568C-4E33-8C6B-E661182FC2A9}" type="datetimeFigureOut">
              <a:rPr lang="en-US"/>
              <a:pPr>
                <a:defRPr/>
              </a:pPr>
              <a:t>7/25/2023</a:t>
            </a:fld>
            <a:endParaRPr lang="en-US"/>
          </a:p>
        </p:txBody>
      </p:sp>
      <p:sp>
        <p:nvSpPr>
          <p:cNvPr id="6" name="Holder 6">
            <a:extLst>
              <a:ext uri="{FF2B5EF4-FFF2-40B4-BE49-F238E27FC236}">
                <a16:creationId xmlns:a16="http://schemas.microsoft.com/office/drawing/2014/main" id="{0A2860D1-4936-4FCF-9D35-D113C2A74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E74CEDBA-314B-44F0-A77B-8AC46C5758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29611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789" y="91791"/>
            <a:ext cx="9090422" cy="389466"/>
          </a:xfrm>
        </p:spPr>
        <p:txBody>
          <a:bodyPr/>
          <a:lstStyle>
            <a:lvl1pPr>
              <a:defRPr sz="2531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6166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46166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CFA8C4F8-64E5-4EAD-9693-4F39D828BA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1687" b="1" i="0">
                <a:solidFill>
                  <a:prstClr val="white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/>
              <a:t>MJ</a:t>
            </a:r>
            <a:r>
              <a:rPr lang="en-US" spc="-14"/>
              <a:t>O</a:t>
            </a:r>
            <a:r>
              <a:rPr lang="en-US" spc="-4"/>
              <a:t> </a:t>
            </a:r>
            <a:r>
              <a:rPr lang="en-US"/>
              <a:t>m</a:t>
            </a:r>
            <a:r>
              <a:rPr lang="en-US" spc="-11"/>
              <a:t>oi</a:t>
            </a:r>
            <a:r>
              <a:rPr lang="en-US"/>
              <a:t>s</a:t>
            </a:r>
            <a:r>
              <a:rPr lang="en-US" spc="-11"/>
              <a:t>tu</a:t>
            </a:r>
            <a:r>
              <a:rPr lang="en-US"/>
              <a:t>re</a:t>
            </a:r>
            <a:r>
              <a:rPr lang="en-US" spc="-4"/>
              <a:t> </a:t>
            </a:r>
            <a:r>
              <a:rPr lang="en-US" spc="-14"/>
              <a:t>w</a:t>
            </a:r>
            <a:r>
              <a:rPr lang="en-US"/>
              <a:t>ave</a:t>
            </a:r>
            <a:endParaRPr lang="en-US" dirty="0"/>
          </a:p>
        </p:txBody>
      </p:sp>
      <p:sp>
        <p:nvSpPr>
          <p:cNvPr id="6" name="Holder 6">
            <a:extLst>
              <a:ext uri="{FF2B5EF4-FFF2-40B4-BE49-F238E27FC236}">
                <a16:creationId xmlns:a16="http://schemas.microsoft.com/office/drawing/2014/main" id="{0C7AB675-5317-4769-80B9-A3F4A002048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05AC94C-30CC-4EFD-A46B-A0C3D5E58A0B}" type="datetimeFigureOut">
              <a:rPr lang="en-US"/>
              <a:pPr>
                <a:defRPr/>
              </a:pPr>
              <a:t>7/25/2023</a:t>
            </a:fld>
            <a:endParaRPr lang="en-US"/>
          </a:p>
        </p:txBody>
      </p:sp>
      <p:sp>
        <p:nvSpPr>
          <p:cNvPr id="7" name="Holder 7">
            <a:extLst>
              <a:ext uri="{FF2B5EF4-FFF2-40B4-BE49-F238E27FC236}">
                <a16:creationId xmlns:a16="http://schemas.microsoft.com/office/drawing/2014/main" id="{A4DA9DDF-C19A-41B4-8715-0297F661F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A6FDC700-70DD-493D-9234-2E96857278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51594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789" y="91791"/>
            <a:ext cx="9090422" cy="389466"/>
          </a:xfrm>
        </p:spPr>
        <p:txBody>
          <a:bodyPr/>
          <a:lstStyle>
            <a:lvl1pPr>
              <a:defRPr sz="2531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>
            <a:extLst>
              <a:ext uri="{FF2B5EF4-FFF2-40B4-BE49-F238E27FC236}">
                <a16:creationId xmlns:a16="http://schemas.microsoft.com/office/drawing/2014/main" id="{2E5E4446-52D2-4651-9EDB-5E2AAC3318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1687" b="1" i="0">
                <a:solidFill>
                  <a:prstClr val="white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/>
              <a:t>MJ</a:t>
            </a:r>
            <a:r>
              <a:rPr lang="en-US" spc="-14"/>
              <a:t>O</a:t>
            </a:r>
            <a:r>
              <a:rPr lang="en-US" spc="-4"/>
              <a:t> </a:t>
            </a:r>
            <a:r>
              <a:rPr lang="en-US"/>
              <a:t>m</a:t>
            </a:r>
            <a:r>
              <a:rPr lang="en-US" spc="-11"/>
              <a:t>oi</a:t>
            </a:r>
            <a:r>
              <a:rPr lang="en-US"/>
              <a:t>s</a:t>
            </a:r>
            <a:r>
              <a:rPr lang="en-US" spc="-11"/>
              <a:t>tu</a:t>
            </a:r>
            <a:r>
              <a:rPr lang="en-US"/>
              <a:t>re</a:t>
            </a:r>
            <a:r>
              <a:rPr lang="en-US" spc="-4"/>
              <a:t> </a:t>
            </a:r>
            <a:r>
              <a:rPr lang="en-US" spc="-14"/>
              <a:t>w</a:t>
            </a:r>
            <a:r>
              <a:rPr lang="en-US"/>
              <a:t>ave</a:t>
            </a:r>
            <a:endParaRPr lang="en-US" dirty="0"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0B690F6B-E867-4F1C-AEAD-CB550567902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8998F24-9BBF-4CF5-BF40-44E369C0346C}" type="datetimeFigureOut">
              <a:rPr lang="en-US"/>
              <a:pPr>
                <a:defRPr/>
              </a:pPr>
              <a:t>7/25/2023</a:t>
            </a:fld>
            <a:endParaRPr lang="en-US"/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6E50FCBD-BD2F-410F-ADEB-1F4124DD9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0CDCD294-F30E-41B7-B971-5F82A19841A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18483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k object 16">
            <a:extLst>
              <a:ext uri="{FF2B5EF4-FFF2-40B4-BE49-F238E27FC236}">
                <a16:creationId xmlns:a16="http://schemas.microsoft.com/office/drawing/2014/main" id="{6EDBE3D4-F706-45C7-9270-B04D3FB0AD29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9144000" cy="468313"/>
          </a:xfrm>
          <a:custGeom>
            <a:avLst/>
            <a:gdLst>
              <a:gd name="T0" fmla="*/ 0 w 13004800"/>
              <a:gd name="T1" fmla="*/ 80026 h 666750"/>
              <a:gd name="T2" fmla="*/ 0 w 13004800"/>
              <a:gd name="T3" fmla="*/ 0 h 666750"/>
              <a:gd name="T4" fmla="*/ 1571444 w 13004800"/>
              <a:gd name="T5" fmla="*/ 0 h 666750"/>
              <a:gd name="T6" fmla="*/ 1571444 w 13004800"/>
              <a:gd name="T7" fmla="*/ 80026 h 666750"/>
              <a:gd name="T8" fmla="*/ 0 w 13004800"/>
              <a:gd name="T9" fmla="*/ 80026 h 6667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004800" h="666750">
                <a:moveTo>
                  <a:pt x="0" y="666485"/>
                </a:moveTo>
                <a:lnTo>
                  <a:pt x="0" y="0"/>
                </a:lnTo>
                <a:lnTo>
                  <a:pt x="13004800" y="0"/>
                </a:lnTo>
                <a:lnTo>
                  <a:pt x="13004800" y="666485"/>
                </a:lnTo>
                <a:lnTo>
                  <a:pt x="0" y="666485"/>
                </a:lnTo>
                <a:close/>
              </a:path>
            </a:pathLst>
          </a:custGeom>
          <a:solidFill>
            <a:srgbClr val="5358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" name="Holder 2">
            <a:extLst>
              <a:ext uri="{FF2B5EF4-FFF2-40B4-BE49-F238E27FC236}">
                <a16:creationId xmlns:a16="http://schemas.microsoft.com/office/drawing/2014/main" id="{D8408AE6-2567-4AB5-9603-DCAAFD6ABE0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1687" b="1" i="0">
                <a:solidFill>
                  <a:prstClr val="white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/>
              <a:t>MJ</a:t>
            </a:r>
            <a:r>
              <a:rPr lang="en-US" spc="-14"/>
              <a:t>O</a:t>
            </a:r>
            <a:r>
              <a:rPr lang="en-US" spc="-4"/>
              <a:t> </a:t>
            </a:r>
            <a:r>
              <a:rPr lang="en-US"/>
              <a:t>m</a:t>
            </a:r>
            <a:r>
              <a:rPr lang="en-US" spc="-11"/>
              <a:t>oi</a:t>
            </a:r>
            <a:r>
              <a:rPr lang="en-US"/>
              <a:t>s</a:t>
            </a:r>
            <a:r>
              <a:rPr lang="en-US" spc="-11"/>
              <a:t>tu</a:t>
            </a:r>
            <a:r>
              <a:rPr lang="en-US"/>
              <a:t>re</a:t>
            </a:r>
            <a:r>
              <a:rPr lang="en-US" spc="-4"/>
              <a:t> </a:t>
            </a:r>
            <a:r>
              <a:rPr lang="en-US" spc="-14"/>
              <a:t>w</a:t>
            </a:r>
            <a:r>
              <a:rPr lang="en-US"/>
              <a:t>ave</a:t>
            </a:r>
            <a:endParaRPr lang="en-US" dirty="0"/>
          </a:p>
        </p:txBody>
      </p:sp>
      <p:sp>
        <p:nvSpPr>
          <p:cNvPr id="4" name="Holder 3">
            <a:extLst>
              <a:ext uri="{FF2B5EF4-FFF2-40B4-BE49-F238E27FC236}">
                <a16:creationId xmlns:a16="http://schemas.microsoft.com/office/drawing/2014/main" id="{B38C818B-223B-46D0-9A0A-94D0B9DD088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EEFABAC-E6EA-4144-95F5-6829922F222D}" type="datetimeFigureOut">
              <a:rPr lang="en-US"/>
              <a:pPr>
                <a:defRPr/>
              </a:pPr>
              <a:t>7/25/2023</a:t>
            </a:fld>
            <a:endParaRPr lang="en-US"/>
          </a:p>
        </p:txBody>
      </p:sp>
      <p:sp>
        <p:nvSpPr>
          <p:cNvPr id="5" name="Holder 4">
            <a:extLst>
              <a:ext uri="{FF2B5EF4-FFF2-40B4-BE49-F238E27FC236}">
                <a16:creationId xmlns:a16="http://schemas.microsoft.com/office/drawing/2014/main" id="{F1E2B2B3-9F35-410D-8003-BC7529BED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F70B1B37-05C1-4762-9384-EE94226768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18742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C528D1-0E01-4D17-97D0-86DA645A3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6A6D0-055A-43F5-AC1B-6FA6529C424E}" type="datetimeFigureOut">
              <a:rPr lang="en-US"/>
              <a:pPr>
                <a:defRPr/>
              </a:pPr>
              <a:t>7/25/2023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9EAD75-B7A9-401B-9861-3CD41760B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A798ED-0767-443A-B426-4949B763B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8141D6-812F-458F-ADE4-75EC4F539B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79690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4FDDF8-5679-440C-ACDA-2433FA7CB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077B72-39FF-483A-9AD3-6A629498C048}" type="datetimeFigureOut">
              <a:rPr lang="en-US"/>
              <a:pPr>
                <a:defRPr/>
              </a:pPr>
              <a:t>7/25/2023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B52D20-0AE8-40E7-B90C-C89A52F2E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F6AA0E-2D76-4C4A-9F39-9DB9636EE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83E394-162C-4F5E-B9DB-06ED684391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7460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05F364-F233-423E-8C99-7167DF695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D0C00F-9E18-424A-BF89-0E2A7D1F3651}" type="datetimeFigureOut">
              <a:rPr lang="en-US"/>
              <a:pPr>
                <a:defRPr/>
              </a:pPr>
              <a:t>7/25/2023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A93738-E08B-4453-8A8F-219C107BF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206919-AE0B-477A-B302-7BAE47D4D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932840-5966-4F39-9700-4793A35EB4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5345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E69C976-078D-40C6-9D64-CB275406D0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BAA5D71-E9E2-4A3F-8088-B2D6CF0B76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FC01435-027E-477B-A08F-0C4A976DFA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405E60-AA74-42B8-AE0A-4E9104507B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9426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B332D13-551C-4FDB-AC45-922868C25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84B107-583F-4104-A29D-5718642C8D17}" type="datetimeFigureOut">
              <a:rPr lang="en-US"/>
              <a:pPr>
                <a:defRPr/>
              </a:pPr>
              <a:t>7/25/2023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BD5155E-00AA-415A-9DEF-91547F8D5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6618DA7-A867-425A-9A1E-F54C8B72B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736A26-DADD-43B9-95A4-5C102146F5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48897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0E59D17-74A4-47D9-8B83-B20659908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0A7D66-C13C-4C32-A43D-50252245C749}" type="datetimeFigureOut">
              <a:rPr lang="en-US"/>
              <a:pPr>
                <a:defRPr/>
              </a:pPr>
              <a:t>7/25/2023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1DC9EEF-CB5B-40C4-A797-9B20E4EAC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61459FA-6201-41BC-8FE1-BA48AE2D4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6C9269-29D6-46D8-BA5C-033CF0F462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33619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AF224A2-6DE0-4FAB-8774-A9F19A8A1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EB85A3-51B6-494C-8186-4999B332DDE7}" type="datetimeFigureOut">
              <a:rPr lang="en-US"/>
              <a:pPr>
                <a:defRPr/>
              </a:pPr>
              <a:t>7/25/2023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B92E657-5151-4778-83A8-AFC9789D1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913F91C-661E-48C3-8BFC-C84CD0D16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B0D92E-38EC-4E0F-AF21-803FE22EA3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74680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ADB0D0D-BD94-4E3E-AC91-D0C4B8C8F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2CB2BF-9B81-4FEE-9BA6-412DF7BC279E}" type="datetimeFigureOut">
              <a:rPr lang="en-US"/>
              <a:pPr>
                <a:defRPr/>
              </a:pPr>
              <a:t>7/25/2023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7D59B06-45A4-4D6B-A75C-F42118EF9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8C56701-845B-4283-A2CA-5B269B227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759A3A-8DB6-42F6-B03C-D1D74AECC7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11850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AE2D4CC-4867-498C-ADF1-3BD80BE1D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B11053-5E35-4619-8DC8-79C48B67FBA4}" type="datetimeFigureOut">
              <a:rPr lang="en-US"/>
              <a:pPr>
                <a:defRPr/>
              </a:pPr>
              <a:t>7/25/2023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3F89085-0A71-4CB0-AF25-836214075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0F95ACC-A9BB-459A-ADF8-C8471FD8C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D829F4-3734-4C2A-A698-8C23DC46DB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47896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BA7DA11-A088-4D86-A775-57636F011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D8BF06-E620-4BB7-AD6D-4A38D55AD226}" type="datetimeFigureOut">
              <a:rPr lang="en-US"/>
              <a:pPr>
                <a:defRPr/>
              </a:pPr>
              <a:t>7/25/2023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EC3F4B6-60B0-411B-B92D-8E15EAE4A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4B69B30-2FF2-49F8-A1F2-B032EF30F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376DA2-14DF-4E6B-9238-D44E26E1D96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37477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E9F111-0B22-4A35-BD56-D061B1A35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29A603-EBA7-4731-9B6B-6AFCFFB65278}" type="datetimeFigureOut">
              <a:rPr lang="en-US"/>
              <a:pPr>
                <a:defRPr/>
              </a:pPr>
              <a:t>7/25/2023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166692-75F3-4B98-AD9B-EA99343A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C727B9-DCAB-4CF7-9B24-C5337314D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BC808A-5E50-48D3-BCF9-1126CFE336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21567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794B2C-90BB-44C3-8719-A603727F4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090032-4CEB-43D1-84FC-16835FCD2218}" type="datetimeFigureOut">
              <a:rPr lang="en-US"/>
              <a:pPr>
                <a:defRPr/>
              </a:pPr>
              <a:t>7/25/2023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AB76EB-F0F9-4A55-BC12-7C944650D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BC6D5F-AA11-40C4-8D89-B8E9F21FE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58F62F-8CF2-4242-8E73-C67CDC69E2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54801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66E67-4C66-47AB-A479-3E6DBD8AD515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474E7-A68B-4AB2-9143-62EED77C0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3029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66E67-4C66-47AB-A479-3E6DBD8AD515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474E7-A68B-4AB2-9143-62EED77C0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630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386A8CD-F558-477E-ABAC-3FC0BCD856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F423F10-7CB2-4E62-A02E-6C307E4E31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F0CE8D6-C4D9-46D5-9B61-F3676B5C60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6A5DA5-3151-4E45-88CA-F7027B2DBD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6672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66E67-4C66-47AB-A479-3E6DBD8AD515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474E7-A68B-4AB2-9143-62EED77C0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0782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66E67-4C66-47AB-A479-3E6DBD8AD515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474E7-A68B-4AB2-9143-62EED77C0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1209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66E67-4C66-47AB-A479-3E6DBD8AD515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474E7-A68B-4AB2-9143-62EED77C0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8531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66E67-4C66-47AB-A479-3E6DBD8AD515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474E7-A68B-4AB2-9143-62EED77C0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428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66E67-4C66-47AB-A479-3E6DBD8AD515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474E7-A68B-4AB2-9143-62EED77C0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5146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66E67-4C66-47AB-A479-3E6DBD8AD515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474E7-A68B-4AB2-9143-62EED77C0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2554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66E67-4C66-47AB-A479-3E6DBD8AD515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474E7-A68B-4AB2-9143-62EED77C0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9408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66E67-4C66-47AB-A479-3E6DBD8AD515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474E7-A68B-4AB2-9143-62EED77C0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3624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66E67-4C66-47AB-A479-3E6DBD8AD515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474E7-A68B-4AB2-9143-62EED77C0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562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72D143-4B68-48C2-910A-6A93EEFE31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8A3032-50AF-434E-954C-E4EA484A27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569C46-7A0E-46EA-97C0-53E6D6B2F2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5C9673-3DE1-422B-8E76-A1A03FCB2E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0937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50C16B3-A6B8-42D8-99E5-5E76819409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0A20E46-F912-4AF9-B3A0-1CD206F76E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632457C-0E92-4271-A4B0-8A4A5508D7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BA6EAF-3EAA-47CD-8B89-1EA74F34DF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1188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DBA55F4-0A0A-4AB9-AD22-774DE9CBA4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B03A520-776D-4224-BBB2-71B7AA7627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77D33D3-EA0D-4B8F-B669-747C36DD43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071A37-72A4-4B6E-9B55-B74DB7A24D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1914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37E3387-6E5C-4205-9670-9807A60C60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9D8D604-5397-48DB-B683-63ED8E0DB0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2F82FC6-D3D6-4E2A-8624-F7DBFA564B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1ECB5A-FD0C-4B48-ADE0-70A659D7F3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5364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BCF8DB-CA5B-452F-9FDE-A76B04C713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AF63EE-9159-4AB8-BB8A-BF136333A5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6EE0F6-EE75-4BFA-9A11-276DBB246B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430676-47FD-4005-8DBE-C2C9BB1EBA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4931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40F6FE-251B-4EE9-B54D-62FD20A187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228AE0-9096-42F8-8EE2-0CF15AB163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FAFC79-2546-4293-8744-DDE9DE3E68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842BDE-1A9A-414F-B05A-72D6965AE4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0427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1B6A1C1-84D5-4A0A-848E-22C68BCC07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27141C7F-E650-4CF3-9C43-E91D66B28A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9FC80E5-0EAA-487F-9220-250B0119E17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2DB62F8-FB71-4229-B343-ED9606C6AFE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A396272-3CA2-4769-8EF7-6F9C942717D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B9827548-5A34-4347-AE88-229B5F5DD33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Holder 2">
            <a:extLst>
              <a:ext uri="{FF2B5EF4-FFF2-40B4-BE49-F238E27FC236}">
                <a16:creationId xmlns:a16="http://schemas.microsoft.com/office/drawing/2014/main" id="{75A0D5F4-5650-4F8D-9FC3-0D074DEF9B7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6988" y="92075"/>
            <a:ext cx="909002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en-US" altLang="en-US"/>
          </a:p>
        </p:txBody>
      </p:sp>
      <p:sp>
        <p:nvSpPr>
          <p:cNvPr id="2051" name="Holder 3">
            <a:extLst>
              <a:ext uri="{FF2B5EF4-FFF2-40B4-BE49-F238E27FC236}">
                <a16:creationId xmlns:a16="http://schemas.microsoft.com/office/drawing/2014/main" id="{6F4BAB01-6BD9-4585-95AA-64674DB2F1B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52463" y="1892300"/>
            <a:ext cx="7839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en-US" altLang="en-US"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A82123E2-0F2B-4D30-94D4-F4349ED32002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44450" y="6540500"/>
            <a:ext cx="2032000" cy="260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8929" eaLnBrk="1" fontAlgn="auto" hangingPunct="1">
              <a:spcBef>
                <a:spcPts val="0"/>
              </a:spcBef>
              <a:spcAft>
                <a:spcPts val="0"/>
              </a:spcAft>
              <a:defRPr sz="1687" b="1" i="0">
                <a:solidFill>
                  <a:prstClr val="white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/>
              <a:t>MJ</a:t>
            </a:r>
            <a:r>
              <a:rPr lang="en-US" spc="-14"/>
              <a:t>O</a:t>
            </a:r>
            <a:r>
              <a:rPr lang="en-US" spc="-4"/>
              <a:t> </a:t>
            </a:r>
            <a:r>
              <a:rPr lang="en-US"/>
              <a:t>m</a:t>
            </a:r>
            <a:r>
              <a:rPr lang="en-US" spc="-11"/>
              <a:t>oi</a:t>
            </a:r>
            <a:r>
              <a:rPr lang="en-US"/>
              <a:t>s</a:t>
            </a:r>
            <a:r>
              <a:rPr lang="en-US" spc="-11"/>
              <a:t>tu</a:t>
            </a:r>
            <a:r>
              <a:rPr lang="en-US"/>
              <a:t>re</a:t>
            </a:r>
            <a:r>
              <a:rPr lang="en-US" spc="-4"/>
              <a:t> </a:t>
            </a:r>
            <a:r>
              <a:rPr lang="en-US" spc="-14"/>
              <a:t>w</a:t>
            </a:r>
            <a:r>
              <a:rPr lang="en-US"/>
              <a:t>ave</a:t>
            </a:r>
            <a:endParaRPr lang="en-US" dirty="0"/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A9524DE7-272F-4238-85BC-F25A227ED849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457200" y="6378575"/>
            <a:ext cx="2103438" cy="2762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D091EADF-D21A-4126-930D-E48BA9FF8A80}" type="datetimeFigureOut">
              <a:rPr lang="en-US"/>
              <a:pPr>
                <a:defRPr/>
              </a:pPr>
              <a:t>7/25/2023</a:t>
            </a:fld>
            <a:endParaRPr lang="en-US"/>
          </a:p>
        </p:txBody>
      </p:sp>
      <p:sp>
        <p:nvSpPr>
          <p:cNvPr id="6" name="Holder 6">
            <a:extLst>
              <a:ext uri="{FF2B5EF4-FFF2-40B4-BE49-F238E27FC236}">
                <a16:creationId xmlns:a16="http://schemas.microsoft.com/office/drawing/2014/main" id="{CB582D28-2AD3-4FDC-A81F-F36174AF67A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96338" y="6535738"/>
            <a:ext cx="293687" cy="84455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88900" eaLnBrk="1" hangingPunct="1">
              <a:defRPr b="1">
                <a:solidFill>
                  <a:srgbClr val="FFFFFF"/>
                </a:solidFill>
                <a:cs typeface="Arial" panose="020B0604020202020204" pitchFamily="34" charset="0"/>
              </a:defRPr>
            </a:lvl1pPr>
          </a:lstStyle>
          <a:p>
            <a:fld id="{F63BD77E-53FD-4769-BB47-3DA3CDE5C83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320675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64135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963613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284288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1607287">
        <a:defRPr>
          <a:latin typeface="+mn-lt"/>
          <a:ea typeface="+mn-ea"/>
          <a:cs typeface="+mn-cs"/>
        </a:defRPr>
      </a:lvl6pPr>
      <a:lvl7pPr marL="1928744">
        <a:defRPr>
          <a:latin typeface="+mn-lt"/>
          <a:ea typeface="+mn-ea"/>
          <a:cs typeface="+mn-cs"/>
        </a:defRPr>
      </a:lvl7pPr>
      <a:lvl8pPr marL="2250201">
        <a:defRPr>
          <a:latin typeface="+mn-lt"/>
          <a:ea typeface="+mn-ea"/>
          <a:cs typeface="+mn-cs"/>
        </a:defRPr>
      </a:lvl8pPr>
      <a:lvl9pPr marL="257165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21457">
        <a:defRPr>
          <a:latin typeface="+mn-lt"/>
          <a:ea typeface="+mn-ea"/>
          <a:cs typeface="+mn-cs"/>
        </a:defRPr>
      </a:lvl2pPr>
      <a:lvl3pPr marL="642915">
        <a:defRPr>
          <a:latin typeface="+mn-lt"/>
          <a:ea typeface="+mn-ea"/>
          <a:cs typeface="+mn-cs"/>
        </a:defRPr>
      </a:lvl3pPr>
      <a:lvl4pPr marL="964372">
        <a:defRPr>
          <a:latin typeface="+mn-lt"/>
          <a:ea typeface="+mn-ea"/>
          <a:cs typeface="+mn-cs"/>
        </a:defRPr>
      </a:lvl4pPr>
      <a:lvl5pPr marL="1285829">
        <a:defRPr>
          <a:latin typeface="+mn-lt"/>
          <a:ea typeface="+mn-ea"/>
          <a:cs typeface="+mn-cs"/>
        </a:defRPr>
      </a:lvl5pPr>
      <a:lvl6pPr marL="1607287">
        <a:defRPr>
          <a:latin typeface="+mn-lt"/>
          <a:ea typeface="+mn-ea"/>
          <a:cs typeface="+mn-cs"/>
        </a:defRPr>
      </a:lvl6pPr>
      <a:lvl7pPr marL="1928744">
        <a:defRPr>
          <a:latin typeface="+mn-lt"/>
          <a:ea typeface="+mn-ea"/>
          <a:cs typeface="+mn-cs"/>
        </a:defRPr>
      </a:lvl7pPr>
      <a:lvl8pPr marL="2250201">
        <a:defRPr>
          <a:latin typeface="+mn-lt"/>
          <a:ea typeface="+mn-ea"/>
          <a:cs typeface="+mn-cs"/>
        </a:defRPr>
      </a:lvl8pPr>
      <a:lvl9pPr marL="2571659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6BF54B41-4236-4E40-9D75-A01A4019E0D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55437585-50BC-47C0-B879-A89A888CFC2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084ECD-29FF-49F0-BA65-715E25204A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0965A2A-B37C-4B97-8C78-18976EE01329}" type="datetimeFigureOut">
              <a:rPr lang="en-US"/>
              <a:pPr>
                <a:defRPr/>
              </a:pPr>
              <a:t>7/25/2023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966659-B72D-4AB6-BBD3-046E3543B8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F948A-05DB-41DD-8334-C985E3CE35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81191AEC-D971-4161-808A-A474D6D988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2941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66E67-4C66-47AB-A479-3E6DBD8AD515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C474E7-A68B-4AB2-9143-62EED77C0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098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41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emf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34.png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2.png"/><Relationship Id="rId3" Type="http://schemas.openxmlformats.org/officeDocument/2006/relationships/image" Target="../media/image500.png"/><Relationship Id="rId7" Type="http://schemas.openxmlformats.org/officeDocument/2006/relationships/image" Target="../media/image57.emf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0.png"/><Relationship Id="rId5" Type="http://schemas.openxmlformats.org/officeDocument/2006/relationships/image" Target="../media/image58.png"/><Relationship Id="rId4" Type="http://schemas.openxmlformats.org/officeDocument/2006/relationships/image" Target="../media/image56.png"/><Relationship Id="rId9" Type="http://schemas.openxmlformats.org/officeDocument/2006/relationships/image" Target="../media/image57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0.png"/><Relationship Id="rId13" Type="http://schemas.openxmlformats.org/officeDocument/2006/relationships/image" Target="../media/image58.jpg"/><Relationship Id="rId3" Type="http://schemas.openxmlformats.org/officeDocument/2006/relationships/image" Target="../media/image57.emf"/><Relationship Id="rId7" Type="http://schemas.openxmlformats.org/officeDocument/2006/relationships/image" Target="../media/image59.png"/><Relationship Id="rId12" Type="http://schemas.openxmlformats.org/officeDocument/2006/relationships/image" Target="../media/image62.png"/><Relationship Id="rId2" Type="http://schemas.openxmlformats.org/officeDocument/2006/relationships/image" Target="../media/image4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0.png"/><Relationship Id="rId11" Type="http://schemas.openxmlformats.org/officeDocument/2006/relationships/image" Target="../media/image61.png"/><Relationship Id="rId5" Type="http://schemas.openxmlformats.org/officeDocument/2006/relationships/image" Target="../media/image360.png"/><Relationship Id="rId15" Type="http://schemas.openxmlformats.org/officeDocument/2006/relationships/image" Target="../media/image63.png"/><Relationship Id="rId10" Type="http://schemas.openxmlformats.org/officeDocument/2006/relationships/image" Target="../media/image60.png"/><Relationship Id="rId4" Type="http://schemas.openxmlformats.org/officeDocument/2006/relationships/image" Target="../media/image410.png"/><Relationship Id="rId9" Type="http://schemas.openxmlformats.org/officeDocument/2006/relationships/image" Target="../media/image460.png"/><Relationship Id="rId14" Type="http://schemas.openxmlformats.org/officeDocument/2006/relationships/image" Target="../media/image59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4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59.emf"/><Relationship Id="rId7" Type="http://schemas.openxmlformats.org/officeDocument/2006/relationships/image" Target="../media/image4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0.png"/><Relationship Id="rId5" Type="http://schemas.openxmlformats.org/officeDocument/2006/relationships/image" Target="../media/image391.png"/><Relationship Id="rId4" Type="http://schemas.openxmlformats.org/officeDocument/2006/relationships/image" Target="../media/image60.emf"/><Relationship Id="rId9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7" Type="http://schemas.openxmlformats.org/officeDocument/2006/relationships/image" Target="../media/image66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emf"/><Relationship Id="rId5" Type="http://schemas.openxmlformats.org/officeDocument/2006/relationships/image" Target="../media/image64.emf"/><Relationship Id="rId4" Type="http://schemas.openxmlformats.org/officeDocument/2006/relationships/image" Target="../media/image63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3" Type="http://schemas.openxmlformats.org/officeDocument/2006/relationships/image" Target="../media/image6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">
            <a:extLst>
              <a:ext uri="{FF2B5EF4-FFF2-40B4-BE49-F238E27FC236}">
                <a16:creationId xmlns:a16="http://schemas.microsoft.com/office/drawing/2014/main" id="{EC8CDD51-32EC-4619-B06A-7835BC526F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3789" y="4358243"/>
            <a:ext cx="411781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Over Indo-WP warm pool: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Strong convection.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Large temporal variability (1-60 days).</a:t>
            </a: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5B9EEE5A-084D-475E-9CA0-D4D78CADEE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1864610"/>
            <a:ext cx="12088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IR image</a:t>
            </a: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5D855E73-7079-4CE8-A1AD-214B4F23B8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2357374"/>
            <a:ext cx="3931596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Active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convect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in Maritime</a:t>
            </a:r>
            <a:r>
              <a:rPr kumimoji="0" lang="en-US" altLang="en-US" sz="1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Continent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Suppressed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convect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over C Pacific;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Char char="•"/>
              <a:tabLst/>
              <a:defRPr/>
            </a:pPr>
            <a:r>
              <a:rPr lang="en-US" alt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Hierarchy: MJO envelop/cloud clusters/</a:t>
            </a:r>
            <a:r>
              <a:rPr lang="en-US" alt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Cb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 Box 9">
            <a:extLst>
              <a:ext uri="{FF2B5EF4-FFF2-40B4-BE49-F238E27FC236}">
                <a16:creationId xmlns:a16="http://schemas.microsoft.com/office/drawing/2014/main" id="{3F4D5479-A2C4-45B8-9A5F-EA929C21E4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568" y="5882"/>
            <a:ext cx="8763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5. The Madden-Julian Oscillation: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Spontaneous mode of convection-circulation interaction</a:t>
            </a:r>
          </a:p>
        </p:txBody>
      </p:sp>
      <p:pic>
        <p:nvPicPr>
          <p:cNvPr id="2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56301C0A-7F0F-3B73-8C02-4A188A53D4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834" y="1260002"/>
            <a:ext cx="4717756" cy="46835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8F055C-0F01-1038-B5D2-823DFB6FFE99}"/>
              </a:ext>
            </a:extLst>
          </p:cNvPr>
          <p:cNvSpPr txBox="1"/>
          <p:nvPr/>
        </p:nvSpPr>
        <p:spPr>
          <a:xfrm>
            <a:off x="381000" y="5989780"/>
            <a:ext cx="7467600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b="1" dirty="0">
                <a:latin typeface="Calibri" panose="020F050202020403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Calibri" panose="020F0502020204030204" pitchFamily="34" charset="0"/>
              </a:rPr>
              <a:t>Fig. 4.1 </a:t>
            </a:r>
            <a:r>
              <a:rPr lang="en-US" altLang="zh-CN" sz="1400" dirty="0">
                <a:effectLst/>
                <a:latin typeface="Calibri" panose="020F050202020403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Calibri" panose="020F0502020204030204" pitchFamily="34" charset="0"/>
              </a:rPr>
              <a:t>Hierarchy of tropical convective organizations captured by a satellite infrared image on 18 January 2022: embedded in a convective envelop over the western Pacific are meso-scale (100s km) cloud clusters (inset), each made up of by deep convective cumulonimbus clouds (~10 km). </a:t>
            </a:r>
            <a:endParaRPr lang="en-US" sz="1400" dirty="0"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142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>
            <a:extLst>
              <a:ext uri="{FF2B5EF4-FFF2-40B4-BE49-F238E27FC236}">
                <a16:creationId xmlns:a16="http://schemas.microsoft.com/office/drawing/2014/main" id="{4309CAB3-ECEF-4111-8848-D83624FD1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8631238" cy="269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5">
            <a:extLst>
              <a:ext uri="{FF2B5EF4-FFF2-40B4-BE49-F238E27FC236}">
                <a16:creationId xmlns:a16="http://schemas.microsoft.com/office/drawing/2014/main" id="{FDCA6DC1-FDB2-4038-81C3-1ED456D3D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2438400"/>
            <a:ext cx="8631237" cy="269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7">
            <a:extLst>
              <a:ext uri="{FF2B5EF4-FFF2-40B4-BE49-F238E27FC236}">
                <a16:creationId xmlns:a16="http://schemas.microsoft.com/office/drawing/2014/main" id="{CDA5C612-0B92-48FA-A501-8D2EEB576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29200"/>
            <a:ext cx="7162800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 Box 8">
            <a:extLst>
              <a:ext uri="{FF2B5EF4-FFF2-40B4-BE49-F238E27FC236}">
                <a16:creationId xmlns:a16="http://schemas.microsoft.com/office/drawing/2014/main" id="{63542DA5-AFCB-4C77-BB88-277717E83D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5105400"/>
            <a:ext cx="19812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/>
              <a:t>MSUT (Microwave sounding unit channel-2 temperature)</a:t>
            </a:r>
          </a:p>
        </p:txBody>
      </p:sp>
      <p:sp>
        <p:nvSpPr>
          <p:cNvPr id="17414" name="Text Box 9">
            <a:extLst>
              <a:ext uri="{FF2B5EF4-FFF2-40B4-BE49-F238E27FC236}">
                <a16:creationId xmlns:a16="http://schemas.microsoft.com/office/drawing/2014/main" id="{E0AE3A65-A5F0-407B-983E-81C6E283B1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6507163"/>
            <a:ext cx="25908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/>
              <a:t>Hendon &amp; Salby (1994, JAS)</a:t>
            </a:r>
          </a:p>
        </p:txBody>
      </p:sp>
      <p:sp>
        <p:nvSpPr>
          <p:cNvPr id="17415" name="Text Box 10">
            <a:extLst>
              <a:ext uri="{FF2B5EF4-FFF2-40B4-BE49-F238E27FC236}">
                <a16:creationId xmlns:a16="http://schemas.microsoft.com/office/drawing/2014/main" id="{AE1DC54D-F785-45FA-ACC0-31CA47DE2E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0"/>
            <a:ext cx="3276600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T (contours), </a:t>
            </a:r>
            <a:r>
              <a:rPr lang="en-US" altLang="en-US" sz="1600">
                <a:solidFill>
                  <a:srgbClr val="FF0000"/>
                </a:solidFill>
              </a:rPr>
              <a:t>OLR</a:t>
            </a:r>
            <a:r>
              <a:rPr lang="en-US" altLang="en-US" sz="1600"/>
              <a:t> (shade)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BBE85CD-E403-48E7-A7DF-DF413F63AC88}"/>
              </a:ext>
            </a:extLst>
          </p:cNvPr>
          <p:cNvSpPr/>
          <p:nvPr/>
        </p:nvSpPr>
        <p:spPr>
          <a:xfrm>
            <a:off x="2667000" y="1219200"/>
            <a:ext cx="9144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B069430-2BE8-45F8-B0D6-B11D1D18FF2E}"/>
              </a:ext>
            </a:extLst>
          </p:cNvPr>
          <p:cNvSpPr/>
          <p:nvPr/>
        </p:nvSpPr>
        <p:spPr>
          <a:xfrm>
            <a:off x="2667000" y="3657600"/>
            <a:ext cx="9144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5419039A-DD03-451B-94F8-9AF7536DAD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7108" name="Rectangle 4">
            <a:extLst>
              <a:ext uri="{FF2B5EF4-FFF2-40B4-BE49-F238E27FC236}">
                <a16:creationId xmlns:a16="http://schemas.microsoft.com/office/drawing/2014/main" id="{A0682A3B-9281-4079-92F5-F8EC547027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7110" name="Rectangle 6">
            <a:extLst>
              <a:ext uri="{FF2B5EF4-FFF2-40B4-BE49-F238E27FC236}">
                <a16:creationId xmlns:a16="http://schemas.microsoft.com/office/drawing/2014/main" id="{CF8AD5F5-FE59-4514-B1FF-ECDE329284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112" name="Rectangle 7">
                <a:extLst>
                  <a:ext uri="{FF2B5EF4-FFF2-40B4-BE49-F238E27FC236}">
                    <a16:creationId xmlns:a16="http://schemas.microsoft.com/office/drawing/2014/main" id="{4F6EC5A5-5829-465D-ADA0-5EE7A95AA6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600" y="304800"/>
                <a:ext cx="6858000" cy="1231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spcAft>
                    <a:spcPts val="1200"/>
                  </a:spcAft>
                  <a:buNone/>
                </a:pPr>
                <a:r>
                  <a:rPr lang="en-US" alt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Any flow field may be decomposed into </a:t>
                </a:r>
                <a:r>
                  <a:rPr lang="en-US" altLang="en-US" sz="18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rotational flow</a:t>
                </a:r>
                <a:r>
                  <a:rPr lang="en-US" alt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represented by the </a:t>
                </a:r>
                <a:r>
                  <a:rPr lang="en-US" altLang="en-US" sz="1800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stream function </a:t>
                </a:r>
                <a:r>
                  <a:rPr lang="en-US" alt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(</a:t>
                </a:r>
                <a:r>
                  <a:rPr lang="en-US" altLang="en-US" sz="1800" dirty="0">
                    <a:latin typeface="Symbol" panose="05050102010706020507" pitchFamily="18" charset="2"/>
                    <a:cs typeface="Calibri" panose="020F0502020204030204" pitchFamily="34" charset="0"/>
                  </a:rPr>
                  <a:t>y</a:t>
                </a:r>
                <a:r>
                  <a:rPr lang="en-US" alt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 and </a:t>
                </a:r>
                <a:r>
                  <a:rPr lang="en-US" altLang="en-US" sz="18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potential flow</a:t>
                </a:r>
                <a:r>
                  <a:rPr lang="en-US" alt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by </a:t>
                </a:r>
                <a:r>
                  <a:rPr lang="en-US" altLang="en-US" sz="1800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velocity potential </a:t>
                </a:r>
                <a:r>
                  <a:rPr lang="en-US" alt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sz="18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𝜒</m:t>
                    </m:r>
                  </m:oMath>
                </a14:m>
                <a:r>
                  <a:rPr lang="en-US" alt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  <a:p>
                <a:pPr eaLnBrk="1" hangingPunct="1">
                  <a:spcBef>
                    <a:spcPct val="0"/>
                  </a:spcBef>
                  <a:spcAft>
                    <a:spcPts val="12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𝐮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𝐤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m:rPr>
                          <m:sty m:val="p"/>
                        </m:rP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sz="180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en-US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sz="1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𝜒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47112" name="Rectangle 7">
                <a:extLst>
                  <a:ext uri="{FF2B5EF4-FFF2-40B4-BE49-F238E27FC236}">
                    <a16:creationId xmlns:a16="http://schemas.microsoft.com/office/drawing/2014/main" id="{4F6EC5A5-5829-465D-ADA0-5EE7A95AA6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9600" y="304800"/>
                <a:ext cx="6858000" cy="1231106"/>
              </a:xfrm>
              <a:prstGeom prst="rect">
                <a:avLst/>
              </a:prstGeom>
              <a:blipFill>
                <a:blip r:embed="rId3"/>
                <a:stretch>
                  <a:fillRect l="-711" t="-247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113" name="Rectangle 8">
                <a:extLst>
                  <a:ext uri="{FF2B5EF4-FFF2-40B4-BE49-F238E27FC236}">
                    <a16:creationId xmlns:a16="http://schemas.microsoft.com/office/drawing/2014/main" id="{4A88146A-8B4F-44AB-A677-0368A6056F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600" y="1752600"/>
                <a:ext cx="80772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Solving Poisson Equations </a:t>
                </a:r>
                <a:r>
                  <a:rPr lang="en-US" altLang="en-US" sz="1800" dirty="0"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 s</a:t>
                </a:r>
                <a:r>
                  <a:rPr lang="en-US" alt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tream function (</a:t>
                </a:r>
                <a:r>
                  <a:rPr lang="en-US" altLang="en-US" sz="1800" dirty="0">
                    <a:solidFill>
                      <a:srgbClr val="0070C0"/>
                    </a:solidFill>
                    <a:latin typeface="Symbol" panose="05050102010706020507" pitchFamily="18" charset="2"/>
                    <a:cs typeface="Calibri" panose="020F0502020204030204" pitchFamily="34" charset="0"/>
                  </a:rPr>
                  <a:t>y</a:t>
                </a:r>
                <a:r>
                  <a:rPr lang="en-US" alt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 and velocity potential (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𝜒</m:t>
                    </m:r>
                  </m:oMath>
                </a14:m>
                <a:r>
                  <a:rPr lang="en-US" alt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47113" name="Rectangle 8">
                <a:extLst>
                  <a:ext uri="{FF2B5EF4-FFF2-40B4-BE49-F238E27FC236}">
                    <a16:creationId xmlns:a16="http://schemas.microsoft.com/office/drawing/2014/main" id="{4A88146A-8B4F-44AB-A677-0368A6056F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9600" y="1752600"/>
                <a:ext cx="8077200" cy="369332"/>
              </a:xfrm>
              <a:prstGeom prst="rect">
                <a:avLst/>
              </a:prstGeom>
              <a:blipFill>
                <a:blip r:embed="rId4"/>
                <a:stretch>
                  <a:fillRect l="-604" t="-13333" b="-25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Oval 9">
            <a:extLst>
              <a:ext uri="{FF2B5EF4-FFF2-40B4-BE49-F238E27FC236}">
                <a16:creationId xmlns:a16="http://schemas.microsoft.com/office/drawing/2014/main" id="{7A3FA210-E6FD-4485-B9AC-E5D587C43779}"/>
              </a:ext>
            </a:extLst>
          </p:cNvPr>
          <p:cNvSpPr/>
          <p:nvPr/>
        </p:nvSpPr>
        <p:spPr>
          <a:xfrm>
            <a:off x="6045015" y="2563780"/>
            <a:ext cx="1447800" cy="1447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>
                <a:solidFill>
                  <a:schemeClr val="tx1"/>
                </a:solidFill>
              </a:rPr>
              <a:t>H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C059FB2-2D13-4088-97DF-774DEE8C747A}"/>
              </a:ext>
            </a:extLst>
          </p:cNvPr>
          <p:cNvCxnSpPr/>
          <p:nvPr/>
        </p:nvCxnSpPr>
        <p:spPr>
          <a:xfrm rot="5400000">
            <a:off x="7415028" y="3247993"/>
            <a:ext cx="153987" cy="158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F380D2A-828D-4450-8489-316B58B20B18}"/>
              </a:ext>
            </a:extLst>
          </p:cNvPr>
          <p:cNvCxnSpPr/>
          <p:nvPr/>
        </p:nvCxnSpPr>
        <p:spPr>
          <a:xfrm rot="16200000" flipV="1">
            <a:off x="5968815" y="3247993"/>
            <a:ext cx="153987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17" name="Rectangle 16">
            <a:extLst>
              <a:ext uri="{FF2B5EF4-FFF2-40B4-BE49-F238E27FC236}">
                <a16:creationId xmlns:a16="http://schemas.microsoft.com/office/drawing/2014/main" id="{8FEC9E66-E4C4-4020-92A2-0AA5364BA0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6515" y="3489293"/>
            <a:ext cx="342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70C0"/>
                </a:solidFill>
                <a:latin typeface="Symbol" panose="05050102010706020507" pitchFamily="18" charset="2"/>
              </a:rPr>
              <a:t>y</a:t>
            </a:r>
            <a:endParaRPr lang="en-US" altLang="en-US" sz="1800" dirty="0">
              <a:solidFill>
                <a:srgbClr val="0070C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AA1BC8-CFEE-4C71-9A81-6F9E3A8BE33D}"/>
              </a:ext>
            </a:extLst>
          </p:cNvPr>
          <p:cNvSpPr txBox="1"/>
          <p:nvPr/>
        </p:nvSpPr>
        <p:spPr>
          <a:xfrm>
            <a:off x="1273309" y="3108848"/>
            <a:ext cx="2333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Geostrophic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en-US" i="1" baseline="-25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75DFD7D-580A-4262-B61B-8A37FDDB39CD}"/>
              </a:ext>
            </a:extLst>
          </p:cNvPr>
          <p:cNvGrpSpPr/>
          <p:nvPr/>
        </p:nvGrpSpPr>
        <p:grpSpPr>
          <a:xfrm>
            <a:off x="1295400" y="4619593"/>
            <a:ext cx="6333806" cy="1447800"/>
            <a:chOff x="600394" y="2362200"/>
            <a:chExt cx="6333806" cy="144780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C7CB6DF-43A5-43F0-B452-3CAD427CEB5B}"/>
                </a:ext>
              </a:extLst>
            </p:cNvPr>
            <p:cNvSpPr/>
            <p:nvPr/>
          </p:nvSpPr>
          <p:spPr>
            <a:xfrm>
              <a:off x="5334000" y="2362200"/>
              <a:ext cx="1447800" cy="14478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dirty="0">
                  <a:solidFill>
                    <a:schemeClr val="tx1"/>
                  </a:solidFill>
                </a:rPr>
                <a:t>L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119" name="Rectangle 20">
                  <a:extLst>
                    <a:ext uri="{FF2B5EF4-FFF2-40B4-BE49-F238E27FC236}">
                      <a16:creationId xmlns:a16="http://schemas.microsoft.com/office/drawing/2014/main" id="{12B8CF13-F6AD-4014-A9FC-A7CC99377F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05500" y="3287713"/>
                  <a:ext cx="385683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oMath>
                    </m:oMathPara>
                  </a14:m>
                  <a:endParaRPr lang="en-US" altLang="en-US" sz="1800" dirty="0"/>
                </a:p>
              </p:txBody>
            </p:sp>
          </mc:Choice>
          <mc:Fallback xmlns="">
            <p:sp>
              <p:nvSpPr>
                <p:cNvPr id="47119" name="Rectangle 20">
                  <a:extLst>
                    <a:ext uri="{FF2B5EF4-FFF2-40B4-BE49-F238E27FC236}">
                      <a16:creationId xmlns:a16="http://schemas.microsoft.com/office/drawing/2014/main" id="{12B8CF13-F6AD-4014-A9FC-A7CC99377F0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905500" y="3287713"/>
                  <a:ext cx="385683" cy="369332"/>
                </a:xfrm>
                <a:prstGeom prst="rect">
                  <a:avLst/>
                </a:prstGeom>
                <a:blipFill>
                  <a:blip r:embed="rId5"/>
                  <a:stretch>
                    <a:fillRect b="-6667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A992175F-FF05-40F8-B077-07EF16FA1F49}"/>
                </a:ext>
              </a:extLst>
            </p:cNvPr>
            <p:cNvCxnSpPr/>
            <p:nvPr/>
          </p:nvCxnSpPr>
          <p:spPr>
            <a:xfrm rot="16200000" flipH="1">
              <a:off x="6362700" y="3467100"/>
              <a:ext cx="381000" cy="3048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85D7A0FB-C55F-4FEF-B535-440A1C58E3D3}"/>
                </a:ext>
              </a:extLst>
            </p:cNvPr>
            <p:cNvCxnSpPr/>
            <p:nvPr/>
          </p:nvCxnSpPr>
          <p:spPr>
            <a:xfrm flipV="1">
              <a:off x="6477000" y="2590800"/>
              <a:ext cx="457200" cy="3048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1810BA13-1C09-4EEA-A957-185FDB6A1778}"/>
                </a:ext>
              </a:extLst>
            </p:cNvPr>
            <p:cNvCxnSpPr/>
            <p:nvPr/>
          </p:nvCxnSpPr>
          <p:spPr>
            <a:xfrm flipH="1" flipV="1">
              <a:off x="5257800" y="2514600"/>
              <a:ext cx="457200" cy="3048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9BD14E6C-E6C0-471E-B9E4-8CC5A1786E2A}"/>
                </a:ext>
              </a:extLst>
            </p:cNvPr>
            <p:cNvCxnSpPr/>
            <p:nvPr/>
          </p:nvCxnSpPr>
          <p:spPr>
            <a:xfrm rot="5400000">
              <a:off x="5372100" y="3390900"/>
              <a:ext cx="381000" cy="3048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621A284-300B-4CC0-B91C-02BCFBEEA9BE}"/>
                </a:ext>
              </a:extLst>
            </p:cNvPr>
            <p:cNvSpPr txBox="1"/>
            <p:nvPr/>
          </p:nvSpPr>
          <p:spPr>
            <a:xfrm>
              <a:off x="600394" y="2950131"/>
              <a:ext cx="23333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Ageostrophic </a:t>
              </a:r>
              <a:r>
                <a:rPr lang="en-US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u</a:t>
              </a:r>
              <a:r>
                <a:rPr lang="en-US" b="1" i="1" baseline="-250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tangle 2">
                  <a:extLst>
                    <a:ext uri="{FF2B5EF4-FFF2-40B4-BE49-F238E27FC236}">
                      <a16:creationId xmlns:a16="http://schemas.microsoft.com/office/drawing/2014/main" id="{1F454CDF-A622-42F1-A7CB-57D41054A359}"/>
                    </a:ext>
                  </a:extLst>
                </p:cNvPr>
                <p:cNvSpPr/>
                <p:nvPr/>
              </p:nvSpPr>
              <p:spPr>
                <a:xfrm>
                  <a:off x="2966993" y="2942789"/>
                  <a:ext cx="1552605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∇</m:t>
                        </m:r>
                        <m: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𝐮</m:t>
                        </m:r>
                        <m: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=−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∇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" name="Rectangle 2">
                  <a:extLst>
                    <a:ext uri="{FF2B5EF4-FFF2-40B4-BE49-F238E27FC236}">
                      <a16:creationId xmlns:a16="http://schemas.microsoft.com/office/drawing/2014/main" id="{1F454CDF-A622-42F1-A7CB-57D41054A3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66993" y="2942789"/>
                  <a:ext cx="1552605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49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3C37B59-1F60-4942-BC7E-5DCCB1712985}"/>
                  </a:ext>
                </a:extLst>
              </p:cNvPr>
              <p:cNvSpPr/>
              <p:nvPr/>
            </p:nvSpPr>
            <p:spPr>
              <a:xfrm>
                <a:off x="3550670" y="3096553"/>
                <a:ext cx="181665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𝐤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m:rPr>
                          <m:sty m:val="p"/>
                        </m:rP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𝐮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3C37B59-1F60-4942-BC7E-5DCCB17129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0670" y="3096553"/>
                <a:ext cx="1816651" cy="369332"/>
              </a:xfrm>
              <a:prstGeom prst="rect">
                <a:avLst/>
              </a:prstGeom>
              <a:blipFill>
                <a:blip r:embed="rId7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7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7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3" grpId="0"/>
      <p:bldP spid="10" grpId="0" animBg="1"/>
      <p:bldP spid="47117" grpId="0"/>
      <p:bldP spid="2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ircuit board&#10;&#10;Description automatically generated">
            <a:extLst>
              <a:ext uri="{FF2B5EF4-FFF2-40B4-BE49-F238E27FC236}">
                <a16:creationId xmlns:a16="http://schemas.microsoft.com/office/drawing/2014/main" id="{CC3A1B7A-59A0-46A5-8F1D-3E3E63FABB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51" y="1447800"/>
            <a:ext cx="7620000" cy="4038600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183EDA47-5F58-42A5-A15F-8A2C59A36F55}"/>
              </a:ext>
            </a:extLst>
          </p:cNvPr>
          <p:cNvSpPr/>
          <p:nvPr/>
        </p:nvSpPr>
        <p:spPr>
          <a:xfrm rot="437381">
            <a:off x="3180339" y="3372124"/>
            <a:ext cx="990600" cy="448484"/>
          </a:xfrm>
          <a:prstGeom prst="rightArrow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Walker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3D77A226-95A3-4235-AE47-2321910BA11C}"/>
              </a:ext>
            </a:extLst>
          </p:cNvPr>
          <p:cNvSpPr/>
          <p:nvPr/>
        </p:nvSpPr>
        <p:spPr>
          <a:xfrm rot="17420713">
            <a:off x="2119821" y="2919852"/>
            <a:ext cx="774011" cy="337288"/>
          </a:xfrm>
          <a:prstGeom prst="rightArrow">
            <a:avLst/>
          </a:prstGeom>
          <a:solidFill>
            <a:srgbClr val="00CC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Hadley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FDF69EB6-EB4D-45CB-879F-351CD2B036DA}"/>
              </a:ext>
            </a:extLst>
          </p:cNvPr>
          <p:cNvSpPr/>
          <p:nvPr/>
        </p:nvSpPr>
        <p:spPr>
          <a:xfrm rot="6263624">
            <a:off x="1931887" y="3729242"/>
            <a:ext cx="714123" cy="304800"/>
          </a:xfrm>
          <a:prstGeom prst="rightArrow">
            <a:avLst/>
          </a:prstGeom>
          <a:solidFill>
            <a:srgbClr val="00B0F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Arrow: Left 9">
            <a:extLst>
              <a:ext uri="{FF2B5EF4-FFF2-40B4-BE49-F238E27FC236}">
                <a16:creationId xmlns:a16="http://schemas.microsoft.com/office/drawing/2014/main" id="{A213D5C9-E3EB-4AC3-9358-141085F0890B}"/>
              </a:ext>
            </a:extLst>
          </p:cNvPr>
          <p:cNvSpPr/>
          <p:nvPr/>
        </p:nvSpPr>
        <p:spPr>
          <a:xfrm rot="21318827">
            <a:off x="745050" y="3391041"/>
            <a:ext cx="861219" cy="460748"/>
          </a:xfrm>
          <a:prstGeom prst="leftArrow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Walker</a:t>
            </a:r>
          </a:p>
        </p:txBody>
      </p:sp>
    </p:spTree>
    <p:extLst>
      <p:ext uri="{BB962C8B-B14F-4D97-AF65-F5344CB8AC3E}">
        <p14:creationId xmlns:p14="http://schemas.microsoft.com/office/powerpoint/2010/main" val="3420512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>
            <a:extLst>
              <a:ext uri="{FF2B5EF4-FFF2-40B4-BE49-F238E27FC236}">
                <a16:creationId xmlns:a16="http://schemas.microsoft.com/office/drawing/2014/main" id="{097B410E-0CAE-4A48-A297-37221626A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90"/>
          <a:stretch>
            <a:fillRect/>
          </a:stretch>
        </p:blipFill>
        <p:spPr bwMode="auto">
          <a:xfrm>
            <a:off x="130175" y="1020763"/>
            <a:ext cx="3363913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5">
            <a:extLst>
              <a:ext uri="{FF2B5EF4-FFF2-40B4-BE49-F238E27FC236}">
                <a16:creationId xmlns:a16="http://schemas.microsoft.com/office/drawing/2014/main" id="{2BF387C5-4C87-44DB-BAA6-2AB550013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50264"/>
          <a:stretch>
            <a:fillRect/>
          </a:stretch>
        </p:blipFill>
        <p:spPr bwMode="auto">
          <a:xfrm>
            <a:off x="228600" y="6181725"/>
            <a:ext cx="8631238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 Box 6">
            <a:extLst>
              <a:ext uri="{FF2B5EF4-FFF2-40B4-BE49-F238E27FC236}">
                <a16:creationId xmlns:a16="http://schemas.microsoft.com/office/drawing/2014/main" id="{5E86C34D-C11A-4AD0-AA34-78893CE27A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" y="839788"/>
            <a:ext cx="7953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Sept 81</a:t>
            </a:r>
          </a:p>
        </p:txBody>
      </p:sp>
      <p:sp>
        <p:nvSpPr>
          <p:cNvPr id="18437" name="Text Box 7">
            <a:extLst>
              <a:ext uri="{FF2B5EF4-FFF2-40B4-BE49-F238E27FC236}">
                <a16:creationId xmlns:a16="http://schemas.microsoft.com/office/drawing/2014/main" id="{FDC98CE8-D034-4A92-B166-E553998C20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88" y="5868988"/>
            <a:ext cx="7858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April 82</a:t>
            </a:r>
          </a:p>
        </p:txBody>
      </p:sp>
      <p:pic>
        <p:nvPicPr>
          <p:cNvPr id="5128" name="Picture 8">
            <a:extLst>
              <a:ext uri="{FF2B5EF4-FFF2-40B4-BE49-F238E27FC236}">
                <a16:creationId xmlns:a16="http://schemas.microsoft.com/office/drawing/2014/main" id="{CA7E60E0-B0CF-44D8-9080-046077E85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2"/>
          <a:stretch>
            <a:fillRect/>
          </a:stretch>
        </p:blipFill>
        <p:spPr bwMode="auto">
          <a:xfrm>
            <a:off x="3494088" y="992188"/>
            <a:ext cx="3440112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9" name="Text Box 9">
            <a:extLst>
              <a:ext uri="{FF2B5EF4-FFF2-40B4-BE49-F238E27FC236}">
                <a16:creationId xmlns:a16="http://schemas.microsoft.com/office/drawing/2014/main" id="{0FF5989A-3778-4C51-8A29-283255F810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4288" y="5803900"/>
            <a:ext cx="28305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150 mb velocity potential (5S-5N)</a:t>
            </a:r>
          </a:p>
        </p:txBody>
      </p:sp>
      <p:sp>
        <p:nvSpPr>
          <p:cNvPr id="18440" name="Text Box 10">
            <a:extLst>
              <a:ext uri="{FF2B5EF4-FFF2-40B4-BE49-F238E27FC236}">
                <a16:creationId xmlns:a16="http://schemas.microsoft.com/office/drawing/2014/main" id="{A8F0AA1E-5DF3-432A-97E1-FAC69B0446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7000" y="5868988"/>
            <a:ext cx="22494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OLR (5S-5N) &lt; 210 W/m</a:t>
            </a:r>
            <a:r>
              <a:rPr lang="en-US" altLang="en-US" sz="1400" baseline="30000"/>
              <a:t>2</a:t>
            </a:r>
          </a:p>
        </p:txBody>
      </p:sp>
      <p:sp>
        <p:nvSpPr>
          <p:cNvPr id="18441" name="Text Box 11">
            <a:extLst>
              <a:ext uri="{FF2B5EF4-FFF2-40B4-BE49-F238E27FC236}">
                <a16:creationId xmlns:a16="http://schemas.microsoft.com/office/drawing/2014/main" id="{9752A1F5-BA2D-4E10-ACC3-534975F8F1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5463" y="4725988"/>
            <a:ext cx="20399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Weickmann &amp; Khalsa (1990, MWR)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56B8772-9C23-42C3-B7AF-64320B9CAF74}"/>
              </a:ext>
            </a:extLst>
          </p:cNvPr>
          <p:cNvSpPr/>
          <p:nvPr/>
        </p:nvSpPr>
        <p:spPr>
          <a:xfrm>
            <a:off x="304800" y="6327775"/>
            <a:ext cx="25908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9227" name="TextBox 16">
            <a:extLst>
              <a:ext uri="{FF2B5EF4-FFF2-40B4-BE49-F238E27FC236}">
                <a16:creationId xmlns:a16="http://schemas.microsoft.com/office/drawing/2014/main" id="{26256D74-1935-4BF0-AA5B-8BF3722A4AB6}"/>
              </a:ext>
            </a:extLst>
          </p:cNvPr>
          <p:cNvSpPr txBox="1">
            <a:spLocks noChangeArrowheads="1"/>
          </p:cNvSpPr>
          <p:nvPr/>
        </p:nvSpPr>
        <p:spPr bwMode="auto">
          <a:xfrm rot="500097">
            <a:off x="5541963" y="4951413"/>
            <a:ext cx="68621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 m/s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6CC28E5-AE79-46F6-9181-F4C562452F63}"/>
              </a:ext>
            </a:extLst>
          </p:cNvPr>
          <p:cNvCxnSpPr>
            <a:cxnSpLocks/>
          </p:cNvCxnSpPr>
          <p:nvPr/>
        </p:nvCxnSpPr>
        <p:spPr>
          <a:xfrm>
            <a:off x="454820" y="4826577"/>
            <a:ext cx="2974180" cy="65982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45" name="TextBox 1">
            <a:extLst>
              <a:ext uri="{FF2B5EF4-FFF2-40B4-BE49-F238E27FC236}">
                <a16:creationId xmlns:a16="http://schemas.microsoft.com/office/drawing/2014/main" id="{B764E3EA-26D4-4620-8413-D9E91D0D42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6575" y="687388"/>
            <a:ext cx="723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Slow</a:t>
            </a:r>
          </a:p>
        </p:txBody>
      </p:sp>
      <p:sp>
        <p:nvSpPr>
          <p:cNvPr id="18446" name="TextBox 3">
            <a:extLst>
              <a:ext uri="{FF2B5EF4-FFF2-40B4-BE49-F238E27FC236}">
                <a16:creationId xmlns:a16="http://schemas.microsoft.com/office/drawing/2014/main" id="{11271502-2D0B-45C3-8875-2915BE02ED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2888" y="698500"/>
            <a:ext cx="26336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70C0"/>
                </a:solidFill>
              </a:rPr>
              <a:t>Fast</a:t>
            </a:r>
            <a:r>
              <a:rPr lang="en-US" altLang="en-US" sz="1800"/>
              <a:t> phase propagation</a:t>
            </a:r>
          </a:p>
        </p:txBody>
      </p:sp>
      <p:sp>
        <p:nvSpPr>
          <p:cNvPr id="17423" name="TextBox 1">
            <a:extLst>
              <a:ext uri="{FF2B5EF4-FFF2-40B4-BE49-F238E27FC236}">
                <a16:creationId xmlns:a16="http://schemas.microsoft.com/office/drawing/2014/main" id="{353FDF2E-A39A-4FA7-A733-2323E8EDED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2" y="332886"/>
            <a:ext cx="41719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Segoe Print" panose="02000600000000000000" pitchFamily="2" charset="0"/>
              </a:rPr>
              <a:t>Circulation decoupled from convection</a:t>
            </a:r>
          </a:p>
        </p:txBody>
      </p:sp>
      <p:sp>
        <p:nvSpPr>
          <p:cNvPr id="18448" name="Rectangle 1">
            <a:extLst>
              <a:ext uri="{FF2B5EF4-FFF2-40B4-BE49-F238E27FC236}">
                <a16:creationId xmlns:a16="http://schemas.microsoft.com/office/drawing/2014/main" id="{B369BFCA-B61B-45C1-9F1E-73E02E3C2A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200" y="132446"/>
            <a:ext cx="37623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Segoe Print" panose="02000600000000000000" pitchFamily="2" charset="0"/>
              </a:rPr>
              <a:t>Why is propagation slow in the west than east Pacific?</a:t>
            </a:r>
            <a:endParaRPr lang="en-US" altLang="en-US" sz="1800" dirty="0">
              <a:solidFill>
                <a:srgbClr val="C00000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AA87306-D3C3-4E37-B791-5D16B57B15AC}"/>
              </a:ext>
            </a:extLst>
          </p:cNvPr>
          <p:cNvCxnSpPr>
            <a:cxnSpLocks/>
          </p:cNvCxnSpPr>
          <p:nvPr/>
        </p:nvCxnSpPr>
        <p:spPr>
          <a:xfrm flipH="1">
            <a:off x="5322888" y="1057275"/>
            <a:ext cx="11112" cy="4746625"/>
          </a:xfrm>
          <a:prstGeom prst="line">
            <a:avLst/>
          </a:prstGeom>
          <a:ln w="28575" cap="flat" cmpd="sng" algn="ctr">
            <a:solidFill>
              <a:schemeClr val="accent1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567FAF6-ABA5-45E1-9EAE-3789645FA96C}"/>
              </a:ext>
            </a:extLst>
          </p:cNvPr>
          <p:cNvCxnSpPr>
            <a:cxnSpLocks/>
          </p:cNvCxnSpPr>
          <p:nvPr/>
        </p:nvCxnSpPr>
        <p:spPr>
          <a:xfrm flipH="1">
            <a:off x="1905000" y="1066800"/>
            <a:ext cx="11113" cy="4746625"/>
          </a:xfrm>
          <a:prstGeom prst="line">
            <a:avLst/>
          </a:prstGeom>
          <a:ln w="28575" cap="flat" cmpd="sng" algn="ctr">
            <a:solidFill>
              <a:schemeClr val="accent1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A32094EE-E54A-43C9-A792-9E029EFC3821}"/>
              </a:ext>
            </a:extLst>
          </p:cNvPr>
          <p:cNvSpPr/>
          <p:nvPr/>
        </p:nvSpPr>
        <p:spPr>
          <a:xfrm>
            <a:off x="892175" y="773668"/>
            <a:ext cx="18053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Convective envelop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9" grpId="0"/>
      <p:bldP spid="9227" grpId="0"/>
      <p:bldP spid="17423" grpId="0"/>
      <p:bldP spid="1844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322FF6-BC51-45A4-B901-1B037DB0F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21" y="1495425"/>
            <a:ext cx="4899086" cy="3149795"/>
          </a:xfrm>
          <a:prstGeom prst="rect">
            <a:avLst/>
          </a:prstGeom>
        </p:spPr>
      </p:pic>
      <p:sp>
        <p:nvSpPr>
          <p:cNvPr id="3" name="Text Box 9">
            <a:extLst>
              <a:ext uri="{FF2B5EF4-FFF2-40B4-BE49-F238E27FC236}">
                <a16:creationId xmlns:a16="http://schemas.microsoft.com/office/drawing/2014/main" id="{3E4950D1-9B0B-442B-A094-D609420D1C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1621" y="4702370"/>
            <a:ext cx="25908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/>
              <a:t>Hendon &amp; </a:t>
            </a:r>
            <a:r>
              <a:rPr lang="en-US" altLang="en-US" sz="1200" dirty="0" err="1"/>
              <a:t>Salby</a:t>
            </a:r>
            <a:r>
              <a:rPr lang="en-US" altLang="en-US" sz="1200" dirty="0"/>
              <a:t> (1994, JAS)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AA1F59-6CA9-4F17-8109-E13461A6BD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88"/>
          <a:stretch/>
        </p:blipFill>
        <p:spPr>
          <a:xfrm>
            <a:off x="4732421" y="1524000"/>
            <a:ext cx="4419600" cy="314979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8C884EA-0D17-4C0E-A0DA-97F8A165CF3B}"/>
              </a:ext>
            </a:extLst>
          </p:cNvPr>
          <p:cNvCxnSpPr>
            <a:cxnSpLocks/>
          </p:cNvCxnSpPr>
          <p:nvPr/>
        </p:nvCxnSpPr>
        <p:spPr>
          <a:xfrm>
            <a:off x="3513221" y="2873570"/>
            <a:ext cx="1685925" cy="47923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3E67404-EF24-44F1-9E96-4DA0DE040A33}"/>
              </a:ext>
            </a:extLst>
          </p:cNvPr>
          <p:cNvCxnSpPr>
            <a:cxnSpLocks/>
          </p:cNvCxnSpPr>
          <p:nvPr/>
        </p:nvCxnSpPr>
        <p:spPr>
          <a:xfrm>
            <a:off x="3443401" y="2422915"/>
            <a:ext cx="1685925" cy="47923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367A98A-9715-496D-81E8-AF283538296E}"/>
              </a:ext>
            </a:extLst>
          </p:cNvPr>
          <p:cNvCxnSpPr>
            <a:cxnSpLocks/>
          </p:cNvCxnSpPr>
          <p:nvPr/>
        </p:nvCxnSpPr>
        <p:spPr>
          <a:xfrm>
            <a:off x="3373582" y="3381375"/>
            <a:ext cx="1685925" cy="47923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06DDF87-4CBF-4FAE-9543-785604351F61}"/>
              </a:ext>
            </a:extLst>
          </p:cNvPr>
          <p:cNvSpPr txBox="1"/>
          <p:nvPr/>
        </p:nvSpPr>
        <p:spPr>
          <a:xfrm>
            <a:off x="703346" y="5410200"/>
            <a:ext cx="6378797" cy="1295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Slow MJO convective envelope arrives at the edge of cold tongue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Breakdown of the Kelvin-Rossby couplet breaks down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Radiation of fast CC Kelvin waves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E93C84-320B-4431-86E4-A54C82D5191A}"/>
              </a:ext>
            </a:extLst>
          </p:cNvPr>
          <p:cNvSpPr txBox="1"/>
          <p:nvPr/>
        </p:nvSpPr>
        <p:spPr>
          <a:xfrm>
            <a:off x="1143000" y="46914"/>
            <a:ext cx="7327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MJO modulations of Kelvin waves, cloud clusters &amp; diurnal convection</a:t>
            </a:r>
          </a:p>
        </p:txBody>
      </p:sp>
    </p:spTree>
    <p:extLst>
      <p:ext uri="{BB962C8B-B14F-4D97-AF65-F5344CB8AC3E}">
        <p14:creationId xmlns:p14="http://schemas.microsoft.com/office/powerpoint/2010/main" val="37468630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9060298-70B5-4BE6-A07F-C8AB257B6A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6027"/>
          <a:stretch/>
        </p:blipFill>
        <p:spPr>
          <a:xfrm>
            <a:off x="4605670" y="1065617"/>
            <a:ext cx="4435475" cy="1206597"/>
          </a:xfrm>
          <a:prstGeom prst="rect">
            <a:avLst/>
          </a:prstGeom>
        </p:spPr>
      </p:pic>
      <p:pic>
        <p:nvPicPr>
          <p:cNvPr id="19458" name="Picture 2">
            <a:extLst>
              <a:ext uri="{FF2B5EF4-FFF2-40B4-BE49-F238E27FC236}">
                <a16:creationId xmlns:a16="http://schemas.microsoft.com/office/drawing/2014/main" id="{69672CC7-6CC6-49C8-AEAA-021C0A795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57250"/>
            <a:ext cx="4695825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Box 1">
            <a:extLst>
              <a:ext uri="{FF2B5EF4-FFF2-40B4-BE49-F238E27FC236}">
                <a16:creationId xmlns:a16="http://schemas.microsoft.com/office/drawing/2014/main" id="{637989BB-4915-4AE5-9892-9ED6CB399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9563" y="304800"/>
            <a:ext cx="20018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/>
              <a:t>MJO index</a:t>
            </a:r>
          </a:p>
        </p:txBody>
      </p:sp>
      <p:sp>
        <p:nvSpPr>
          <p:cNvPr id="19460" name="Rectangle 2">
            <a:extLst>
              <a:ext uri="{FF2B5EF4-FFF2-40B4-BE49-F238E27FC236}">
                <a16:creationId xmlns:a16="http://schemas.microsoft.com/office/drawing/2014/main" id="{9BD5C13D-D4EC-4EC6-814B-A222FC33F9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2591895"/>
            <a:ext cx="4343400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EOF analysis of near-equatorially averaged zonal wind at 850 and 200-hPa, and OLR;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Two stationary EOFs represent east propagation: Real-time Multivariate MJO PCs 1 (RMM1) and 2 (RMM2);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Phase </a:t>
            </a: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l</a:t>
            </a: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ocation of enhanced convection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Counter-clockwise phase change </a:t>
            </a: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Robust eastward propagation</a:t>
            </a:r>
          </a:p>
        </p:txBody>
      </p:sp>
      <p:sp>
        <p:nvSpPr>
          <p:cNvPr id="19461" name="Rectangle 3">
            <a:extLst>
              <a:ext uri="{FF2B5EF4-FFF2-40B4-BE49-F238E27FC236}">
                <a16:creationId xmlns:a16="http://schemas.microsoft.com/office/drawing/2014/main" id="{33B1E2E4-092B-4274-AE43-F4518B02E4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72200"/>
            <a:ext cx="62208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/>
              <a:t>Wheeler, M.C., H.H. Hendon, 2004: An all-season </a:t>
            </a:r>
            <a:r>
              <a:rPr lang="en-US" altLang="en-US" sz="1200" dirty="0">
                <a:solidFill>
                  <a:srgbClr val="FF0000"/>
                </a:solidFill>
              </a:rPr>
              <a:t>real-time multivariate MJO index</a:t>
            </a:r>
            <a:r>
              <a:rPr lang="en-US" altLang="en-US" sz="1200" dirty="0"/>
              <a:t>: Development of an index for monitoring and prediction. </a:t>
            </a:r>
            <a:r>
              <a:rPr lang="en-US" altLang="en-US" sz="1200" i="1" dirty="0"/>
              <a:t>Mon. </a:t>
            </a:r>
            <a:r>
              <a:rPr lang="en-US" altLang="en-US" sz="1200" i="1" dirty="0" err="1"/>
              <a:t>Wea</a:t>
            </a:r>
            <a:r>
              <a:rPr lang="en-US" altLang="en-US" sz="1200" i="1" dirty="0"/>
              <a:t>. Rev.</a:t>
            </a:r>
            <a:r>
              <a:rPr lang="en-US" altLang="en-US" sz="1200" dirty="0"/>
              <a:t>, </a:t>
            </a:r>
            <a:r>
              <a:rPr lang="en-US" altLang="en-US" sz="1200" b="1" dirty="0"/>
              <a:t>132</a:t>
            </a:r>
            <a:r>
              <a:rPr lang="en-US" altLang="en-US" sz="1200" dirty="0"/>
              <a:t>, 1917–1932. </a:t>
            </a:r>
          </a:p>
        </p:txBody>
      </p:sp>
      <p:grpSp>
        <p:nvGrpSpPr>
          <p:cNvPr id="19462" name="Group 3">
            <a:extLst>
              <a:ext uri="{FF2B5EF4-FFF2-40B4-BE49-F238E27FC236}">
                <a16:creationId xmlns:a16="http://schemas.microsoft.com/office/drawing/2014/main" id="{08F182E3-8015-4A17-B710-5379A488F865}"/>
              </a:ext>
            </a:extLst>
          </p:cNvPr>
          <p:cNvGrpSpPr>
            <a:grpSpLocks/>
          </p:cNvGrpSpPr>
          <p:nvPr/>
        </p:nvGrpSpPr>
        <p:grpSpPr bwMode="auto">
          <a:xfrm>
            <a:off x="1447800" y="1873250"/>
            <a:ext cx="2535238" cy="2470150"/>
            <a:chOff x="1447800" y="1873250"/>
            <a:chExt cx="2535928" cy="247015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8D929F36-77F9-4326-84BA-32A0CB70E4F4}"/>
                </a:ext>
              </a:extLst>
            </p:cNvPr>
            <p:cNvSpPr/>
            <p:nvPr/>
          </p:nvSpPr>
          <p:spPr>
            <a:xfrm>
              <a:off x="1447800" y="1873250"/>
              <a:ext cx="2512109" cy="247015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9465" name="TextBox 2">
              <a:extLst>
                <a:ext uri="{FF2B5EF4-FFF2-40B4-BE49-F238E27FC236}">
                  <a16:creationId xmlns:a16="http://schemas.microsoft.com/office/drawing/2014/main" id="{FCEA666E-FF02-46AF-8F00-35B887ACA0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2937191">
              <a:off x="3524788" y="3562800"/>
              <a:ext cx="39466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rgbClr val="FF0000"/>
                  </a:solidFill>
                </a:rPr>
                <a:t>&gt;</a:t>
              </a:r>
            </a:p>
          </p:txBody>
        </p:sp>
        <p:sp>
          <p:nvSpPr>
            <p:cNvPr id="19466" name="TextBox 9">
              <a:extLst>
                <a:ext uri="{FF2B5EF4-FFF2-40B4-BE49-F238E27FC236}">
                  <a16:creationId xmlns:a16="http://schemas.microsoft.com/office/drawing/2014/main" id="{0E423F00-1BB6-4CC2-A058-F85CF46897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3437426">
              <a:off x="3353442" y="1941710"/>
              <a:ext cx="39466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FF0000"/>
                  </a:solidFill>
                </a:rPr>
                <a:t>&gt;</a:t>
              </a:r>
            </a:p>
          </p:txBody>
        </p:sp>
      </p:grpSp>
      <p:sp>
        <p:nvSpPr>
          <p:cNvPr id="19463" name="TextBox 2">
            <a:extLst>
              <a:ext uri="{FF2B5EF4-FFF2-40B4-BE49-F238E27FC236}">
                <a16:creationId xmlns:a16="http://schemas.microsoft.com/office/drawing/2014/main" id="{485D2DB5-9429-45BB-804B-D03FFCC20E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5562600"/>
            <a:ext cx="34624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latin typeface="Calibri" panose="020F0502020204030204" pitchFamily="34" charset="0"/>
              </a:rPr>
              <a:t>Two PCs to track zonal propagation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DAC3983-572C-4624-90C8-46F2C3B67084}"/>
                  </a:ext>
                </a:extLst>
              </p:cNvPr>
              <p:cNvSpPr/>
              <p:nvPr/>
            </p:nvSpPr>
            <p:spPr>
              <a:xfrm>
                <a:off x="6117949" y="2087548"/>
                <a:ext cx="76636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𝐸𝑂𝐹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DAC3983-572C-4624-90C8-46F2C3B670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7949" y="2087548"/>
                <a:ext cx="766364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915D0B46-A462-4746-98FA-E0B1649885D9}"/>
                  </a:ext>
                </a:extLst>
              </p:cNvPr>
              <p:cNvSpPr/>
              <p:nvPr/>
            </p:nvSpPr>
            <p:spPr>
              <a:xfrm>
                <a:off x="7059945" y="2129085"/>
                <a:ext cx="7716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𝐸𝑂𝐹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915D0B46-A462-4746-98FA-E0B1649885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9945" y="2129085"/>
                <a:ext cx="771686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C054F879-C758-47E1-A836-26106924EF90}"/>
              </a:ext>
            </a:extLst>
          </p:cNvPr>
          <p:cNvSpPr/>
          <p:nvPr/>
        </p:nvSpPr>
        <p:spPr>
          <a:xfrm>
            <a:off x="8581816" y="1632935"/>
            <a:ext cx="2952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22909D0-A79C-438D-ABC7-3FD699356ABA}"/>
                  </a:ext>
                </a:extLst>
              </p:cNvPr>
              <p:cNvSpPr txBox="1"/>
              <p:nvPr/>
            </p:nvSpPr>
            <p:spPr>
              <a:xfrm>
                <a:off x="5461480" y="345157"/>
                <a:ext cx="3145464" cy="7630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en-US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sepChr m:val=","/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22909D0-A79C-438D-ABC7-3FD699356A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1480" y="345157"/>
                <a:ext cx="3145464" cy="76309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115F8E78-187F-4352-80DA-2C22B61EF403}"/>
              </a:ext>
            </a:extLst>
          </p:cNvPr>
          <p:cNvSpPr txBox="1"/>
          <p:nvPr/>
        </p:nvSpPr>
        <p:spPr>
          <a:xfrm rot="19082399" flipH="1">
            <a:off x="7876840" y="170729"/>
            <a:ext cx="530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EOF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9C1187-46CA-4870-A6C9-F882FF507DE6}"/>
              </a:ext>
            </a:extLst>
          </p:cNvPr>
          <p:cNvSpPr txBox="1"/>
          <p:nvPr/>
        </p:nvSpPr>
        <p:spPr>
          <a:xfrm rot="19082399" flipH="1">
            <a:off x="7360408" y="135523"/>
            <a:ext cx="530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http://www.cpc.ncep.noaa.gov/products/precip/CWlink/MJO/plot_pcp_tvalue_8pan_novmar.gif">
            <a:extLst>
              <a:ext uri="{FF2B5EF4-FFF2-40B4-BE49-F238E27FC236}">
                <a16:creationId xmlns:a16="http://schemas.microsoft.com/office/drawing/2014/main" id="{2078741B-41DC-4933-9CD3-AAA9AACE0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1546"/>
          <a:stretch>
            <a:fillRect/>
          </a:stretch>
        </p:blipFill>
        <p:spPr bwMode="auto">
          <a:xfrm>
            <a:off x="4098925" y="76200"/>
            <a:ext cx="4892675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2">
            <a:extLst>
              <a:ext uri="{FF2B5EF4-FFF2-40B4-BE49-F238E27FC236}">
                <a16:creationId xmlns:a16="http://schemas.microsoft.com/office/drawing/2014/main" id="{F459A513-E22A-4217-A51F-FC0931CE3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857250"/>
            <a:ext cx="3857625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Box 1">
            <a:extLst>
              <a:ext uri="{FF2B5EF4-FFF2-40B4-BE49-F238E27FC236}">
                <a16:creationId xmlns:a16="http://schemas.microsoft.com/office/drawing/2014/main" id="{B113A62D-0613-4E9D-8EF3-4AC5C32B68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495300"/>
            <a:ext cx="16684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/>
              <a:t>MJO index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566C409-9A2C-489F-A7BE-2327F3E56D5C}"/>
              </a:ext>
            </a:extLst>
          </p:cNvPr>
          <p:cNvSpPr/>
          <p:nvPr/>
        </p:nvSpPr>
        <p:spPr>
          <a:xfrm>
            <a:off x="1138238" y="1676400"/>
            <a:ext cx="1811337" cy="17843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0486" name="TextBox 11">
            <a:extLst>
              <a:ext uri="{FF2B5EF4-FFF2-40B4-BE49-F238E27FC236}">
                <a16:creationId xmlns:a16="http://schemas.microsoft.com/office/drawing/2014/main" id="{2EE7B62A-3602-49D9-9ECA-841BB72EB0C8}"/>
              </a:ext>
            </a:extLst>
          </p:cNvPr>
          <p:cNvSpPr txBox="1">
            <a:spLocks noChangeArrowheads="1"/>
          </p:cNvSpPr>
          <p:nvPr/>
        </p:nvSpPr>
        <p:spPr bwMode="auto">
          <a:xfrm rot="-2937191">
            <a:off x="2516982" y="2932906"/>
            <a:ext cx="285750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20487" name="TextBox 12">
            <a:extLst>
              <a:ext uri="{FF2B5EF4-FFF2-40B4-BE49-F238E27FC236}">
                <a16:creationId xmlns:a16="http://schemas.microsoft.com/office/drawing/2014/main" id="{8780CC70-0D2B-4B97-99C3-00A948AD7839}"/>
              </a:ext>
            </a:extLst>
          </p:cNvPr>
          <p:cNvSpPr txBox="1">
            <a:spLocks noChangeArrowheads="1"/>
          </p:cNvSpPr>
          <p:nvPr/>
        </p:nvSpPr>
        <p:spPr bwMode="auto">
          <a:xfrm rot="-8162574">
            <a:off x="2549525" y="1862138"/>
            <a:ext cx="284163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D1D468-EDEF-420E-AF01-35AC55ABD9FB}"/>
              </a:ext>
            </a:extLst>
          </p:cNvPr>
          <p:cNvSpPr/>
          <p:nvPr/>
        </p:nvSpPr>
        <p:spPr>
          <a:xfrm>
            <a:off x="533401" y="4900196"/>
            <a:ext cx="320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Broad convective envelop moves slowly eastward.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DB08C70-1797-4B99-B9F0-04920296E316}"/>
              </a:ext>
            </a:extLst>
          </p:cNvPr>
          <p:cNvCxnSpPr>
            <a:cxnSpLocks/>
          </p:cNvCxnSpPr>
          <p:nvPr/>
        </p:nvCxnSpPr>
        <p:spPr>
          <a:xfrm>
            <a:off x="5181600" y="381000"/>
            <a:ext cx="1371600" cy="5165527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C9E27BBE-30AC-4BB1-B57A-FF32D6421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2" b="2519"/>
          <a:stretch>
            <a:fillRect/>
          </a:stretch>
        </p:blipFill>
        <p:spPr bwMode="auto">
          <a:xfrm>
            <a:off x="4349210" y="152400"/>
            <a:ext cx="4768850" cy="596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3">
            <a:extLst>
              <a:ext uri="{FF2B5EF4-FFF2-40B4-BE49-F238E27FC236}">
                <a16:creationId xmlns:a16="http://schemas.microsoft.com/office/drawing/2014/main" id="{223C89BC-857C-455E-9211-A5D533C436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9210" y="6181120"/>
            <a:ext cx="4724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200 </a:t>
            </a:r>
            <a:r>
              <a:rPr lang="en-US" alt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hPa</a:t>
            </a:r>
            <a:r>
              <a:rPr lang="en-US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velocity potential anomalies (10</a:t>
            </a:r>
            <a:r>
              <a:rPr lang="en-US" altLang="en-US" sz="1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US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m</a:t>
            </a:r>
            <a:r>
              <a:rPr lang="en-US" altLang="en-US" sz="1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s</a:t>
            </a:r>
            <a:r>
              <a:rPr lang="en-US" altLang="en-US" sz="1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-1</a:t>
            </a:r>
            <a:r>
              <a:rPr lang="en-US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) in MJO and tropical cyclogenesis (•). (Higgins, R. W., W. Shi, 2001, JC)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Object 1">
                <a:extLst>
                  <a:ext uri="{FF2B5EF4-FFF2-40B4-BE49-F238E27FC236}">
                    <a16:creationId xmlns:a16="http://schemas.microsoft.com/office/drawing/2014/main" id="{F2421EB0-6ABA-47C0-B027-B0084E6C69DA}"/>
                  </a:ext>
                </a:extLst>
              </p:cNvPr>
              <p:cNvSpPr txBox="1"/>
              <p:nvPr/>
            </p:nvSpPr>
            <p:spPr bwMode="auto">
              <a:xfrm>
                <a:off x="779196" y="4648200"/>
                <a:ext cx="2209800" cy="4185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𝐮</m:t>
                      </m:r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𝐤</m:t>
                      </m:r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m:rPr>
                          <m:sty m:val="p"/>
                        </m:rP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𝜒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Object 1">
                <a:extLst>
                  <a:ext uri="{FF2B5EF4-FFF2-40B4-BE49-F238E27FC236}">
                    <a16:creationId xmlns:a16="http://schemas.microsoft.com/office/drawing/2014/main" id="{F2421EB0-6ABA-47C0-B027-B0084E6C69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9196" y="4648200"/>
                <a:ext cx="2209800" cy="418523"/>
              </a:xfrm>
              <a:prstGeom prst="rect">
                <a:avLst/>
              </a:prstGeom>
              <a:blipFill>
                <a:blip r:embed="rId4"/>
                <a:stretch>
                  <a:fillRect b="-14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Object 5">
                <a:extLst>
                  <a:ext uri="{FF2B5EF4-FFF2-40B4-BE49-F238E27FC236}">
                    <a16:creationId xmlns:a16="http://schemas.microsoft.com/office/drawing/2014/main" id="{B59EDA2F-D1FE-4F12-BC14-B7CDB804538F}"/>
                  </a:ext>
                </a:extLst>
              </p:cNvPr>
              <p:cNvSpPr txBox="1"/>
              <p:nvPr/>
            </p:nvSpPr>
            <p:spPr bwMode="auto">
              <a:xfrm>
                <a:off x="779196" y="5149273"/>
                <a:ext cx="3124200" cy="60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𝜒</m:t>
                    </m:r>
                  </m:oMath>
                </a14:m>
                <a:r>
                  <a:rPr lang="en-US" sz="14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velocity potential,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𝐮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sSup>
                      <m:sSupPr>
                        <m:ctrlPr>
                          <a:rPr 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p>
                        <m:r>
                          <a:rPr 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𝜒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endParaRPr 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14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40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streamfunction</a:t>
                </a:r>
                <a:r>
                  <a:rPr lang="en-US" sz="14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 </a:t>
                </a:r>
                <a14:m>
                  <m:oMath xmlns:m="http://schemas.openxmlformats.org/officeDocument/2006/math">
                    <m:r>
                      <a:rPr lang="en-US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𝐤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m:rPr>
                        <m:sty m:val="p"/>
                      </m:rPr>
                      <a:rPr lang="en-US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𝐮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p>
                        <m:r>
                          <a:rPr 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endParaRPr 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Object 5">
                <a:extLst>
                  <a:ext uri="{FF2B5EF4-FFF2-40B4-BE49-F238E27FC236}">
                    <a16:creationId xmlns:a16="http://schemas.microsoft.com/office/drawing/2014/main" id="{B59EDA2F-D1FE-4F12-BC14-B7CDB80453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9196" y="5149273"/>
                <a:ext cx="3124200" cy="609600"/>
              </a:xfrm>
              <a:prstGeom prst="rect">
                <a:avLst/>
              </a:prstGeom>
              <a:blipFill>
                <a:blip r:embed="rId5"/>
                <a:stretch>
                  <a:fillRect t="-1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Box 15">
            <a:extLst>
              <a:ext uri="{FF2B5EF4-FFF2-40B4-BE49-F238E27FC236}">
                <a16:creationId xmlns:a16="http://schemas.microsoft.com/office/drawing/2014/main" id="{383E8B80-DE84-4D95-B4A8-7DC030914E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293891"/>
            <a:ext cx="4106056" cy="3831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1450" indent="-1714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en-US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MJO</a:t>
            </a:r>
          </a:p>
          <a:p>
            <a:pPr eaLnBrk="1" hangingPunct="1">
              <a:spcBef>
                <a:spcPct val="0"/>
              </a:spcBef>
              <a:spcAft>
                <a:spcPct val="25000"/>
              </a:spcAft>
            </a:pP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Coupled with convection, and not in </a:t>
            </a:r>
            <a:r>
              <a:rPr lang="en-US" alt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Matsuno’s</a:t>
            </a: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wave solutions.</a:t>
            </a:r>
          </a:p>
          <a:p>
            <a:pPr eaLnBrk="1" hangingPunct="1">
              <a:spcBef>
                <a:spcPct val="0"/>
              </a:spcBef>
              <a:spcAft>
                <a:spcPct val="25000"/>
              </a:spcAft>
            </a:pP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30-60 days in period, wavenumber 1-2.</a:t>
            </a:r>
          </a:p>
          <a:p>
            <a:pPr eaLnBrk="1" hangingPunct="1">
              <a:spcBef>
                <a:spcPct val="0"/>
              </a:spcBef>
              <a:spcAft>
                <a:spcPct val="25000"/>
              </a:spcAft>
            </a:pP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Slow eastward propagation at 5 m/s.</a:t>
            </a:r>
          </a:p>
          <a:p>
            <a:pPr eaLnBrk="1" hangingPunct="1">
              <a:spcBef>
                <a:spcPct val="0"/>
              </a:spcBef>
              <a:spcAft>
                <a:spcPct val="25000"/>
              </a:spcAft>
            </a:pP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Baroclinic circulation much as in the Gill model, with easterlies to the east and westerlies to the west in low level.</a:t>
            </a:r>
          </a:p>
          <a:p>
            <a:pPr eaLnBrk="1" hangingPunct="1">
              <a:spcBef>
                <a:spcPct val="0"/>
              </a:spcBef>
              <a:spcAft>
                <a:spcPct val="25000"/>
              </a:spcAft>
            </a:pP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Tropical convection is highly organized (in hierarchy).</a:t>
            </a:r>
          </a:p>
          <a:p>
            <a:pPr eaLnBrk="1" hangingPunct="1">
              <a:spcBef>
                <a:spcPct val="0"/>
              </a:spcBef>
              <a:spcAft>
                <a:spcPct val="25000"/>
              </a:spcAft>
            </a:pP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Dominant mode of tropical convection but poorly simulated in GCMs.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6835862B-321C-4E89-BB1E-2BD4729F4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2"/>
          <a:stretch>
            <a:fillRect/>
          </a:stretch>
        </p:blipFill>
        <p:spPr bwMode="auto">
          <a:xfrm>
            <a:off x="0" y="0"/>
            <a:ext cx="4076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3">
            <a:extLst>
              <a:ext uri="{FF2B5EF4-FFF2-40B4-BE49-F238E27FC236}">
                <a16:creationId xmlns:a16="http://schemas.microsoft.com/office/drawing/2014/main" id="{E3E432C5-5347-4472-8311-07518F3AA6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8863" y="5486400"/>
            <a:ext cx="19796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Atmospheric river</a:t>
            </a:r>
          </a:p>
        </p:txBody>
      </p:sp>
      <p:sp>
        <p:nvSpPr>
          <p:cNvPr id="22532" name="TextBox 5">
            <a:extLst>
              <a:ext uri="{FF2B5EF4-FFF2-40B4-BE49-F238E27FC236}">
                <a16:creationId xmlns:a16="http://schemas.microsoft.com/office/drawing/2014/main" id="{5AC1BEA2-711E-4CEE-B78E-6972FD10C6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6096000"/>
            <a:ext cx="2873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MJO effect on NA weather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Text Box 6">
            <a:extLst>
              <a:ext uri="{FF2B5EF4-FFF2-40B4-BE49-F238E27FC236}">
                <a16:creationId xmlns:a16="http://schemas.microsoft.com/office/drawing/2014/main" id="{89132590-6BB8-4675-8F69-7E290BD956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791200"/>
            <a:ext cx="814793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Fig. 4.16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. Longitude-time sections of 20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–120-day band-pass-filtered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 (a) zonal surface wind (m/s) and (b) sea surface height (cm) anomalies at the equator across the Pacific. The upper panels show the standard deviations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for 1997-2020. In (b), the u'=2.5 m/s contours are plotted in grey (negative dashed). Courtesy Y. Liang.</a:t>
            </a:r>
          </a:p>
        </p:txBody>
      </p:sp>
      <p:pic>
        <p:nvPicPr>
          <p:cNvPr id="5" name="Picture 5" descr="Diagram&#10;&#10;Description automatically generated">
            <a:extLst>
              <a:ext uri="{FF2B5EF4-FFF2-40B4-BE49-F238E27FC236}">
                <a16:creationId xmlns:a16="http://schemas.microsoft.com/office/drawing/2014/main" id="{8589CE43-7196-4C8B-AC35-97139BB98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990600"/>
            <a:ext cx="4575494" cy="4290782"/>
          </a:xfrm>
          <a:prstGeom prst="rect">
            <a:avLst/>
          </a:prstGeom>
        </p:spPr>
      </p:pic>
      <p:sp>
        <p:nvSpPr>
          <p:cNvPr id="2" name="Text Box 4">
            <a:extLst>
              <a:ext uri="{FF2B5EF4-FFF2-40B4-BE49-F238E27FC236}">
                <a16:creationId xmlns:a16="http://schemas.microsoft.com/office/drawing/2014/main" id="{BADA130D-9BAB-68CD-F063-27B6D2CA9D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0480"/>
            <a:ext cx="85344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Prevalence of eastward moving disturbances on the equator: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Kelvin waves in the ocean (right)</a:t>
            </a:r>
          </a:p>
        </p:txBody>
      </p:sp>
      <p:sp>
        <p:nvSpPr>
          <p:cNvPr id="3" name="Line 5">
            <a:extLst>
              <a:ext uri="{FF2B5EF4-FFF2-40B4-BE49-F238E27FC236}">
                <a16:creationId xmlns:a16="http://schemas.microsoft.com/office/drawing/2014/main" id="{4DA01489-F8F2-2C77-41F0-26424CC397EE}"/>
              </a:ext>
            </a:extLst>
          </p:cNvPr>
          <p:cNvSpPr>
            <a:spLocks noChangeShapeType="1"/>
          </p:cNvSpPr>
          <p:nvPr/>
        </p:nvSpPr>
        <p:spPr bwMode="auto">
          <a:xfrm>
            <a:off x="3705226" y="2667000"/>
            <a:ext cx="1019175" cy="304800"/>
          </a:xfrm>
          <a:prstGeom prst="line">
            <a:avLst/>
          </a:prstGeom>
          <a:noFill/>
          <a:ln w="127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227C2AD-8251-7146-1A84-34B4AE7F40BF}"/>
              </a:ext>
            </a:extLst>
          </p:cNvPr>
          <p:cNvCxnSpPr/>
          <p:nvPr/>
        </p:nvCxnSpPr>
        <p:spPr>
          <a:xfrm>
            <a:off x="5410201" y="2221591"/>
            <a:ext cx="0" cy="9144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4">
            <a:extLst>
              <a:ext uri="{FF2B5EF4-FFF2-40B4-BE49-F238E27FC236}">
                <a16:creationId xmlns:a16="http://schemas.microsoft.com/office/drawing/2014/main" id="{514501F6-6E58-EB71-6A39-4566ECB054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6676" y="2493847"/>
            <a:ext cx="2492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1048E1DC-9C1C-6735-EEC1-A58BFF5973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8840" y="3175051"/>
            <a:ext cx="3228975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Prefer low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freq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(~60 days)   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 slow ocean response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Cross-Pacific transit time: 2~3 months 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F003EF86-9F6B-028C-560B-A6CCF9B61E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9372" y="4582637"/>
            <a:ext cx="342264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Estimate the phase speed of ocean Kelvin wave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3">
            <a:extLst>
              <a:ext uri="{FF2B5EF4-FFF2-40B4-BE49-F238E27FC236}">
                <a16:creationId xmlns:a16="http://schemas.microsoft.com/office/drawing/2014/main" id="{5BFCD596-4291-4560-9689-74391FF3EB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594" y="6147672"/>
            <a:ext cx="36204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TBB spectrum in wavenumber-frequency space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Wheeler &amp;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KIladis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(1999, JAS)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2FAF4E3-6439-4D48-9D51-BE00AA3B5877}"/>
              </a:ext>
            </a:extLst>
          </p:cNvPr>
          <p:cNvSpPr/>
          <p:nvPr/>
        </p:nvSpPr>
        <p:spPr>
          <a:xfrm>
            <a:off x="3346263" y="3809888"/>
            <a:ext cx="341313" cy="2127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TextBox 1">
            <a:extLst>
              <a:ext uri="{FF2B5EF4-FFF2-40B4-BE49-F238E27FC236}">
                <a16:creationId xmlns:a16="http://schemas.microsoft.com/office/drawing/2014/main" id="{FB4DCFB5-C5E8-4351-AC53-106D04DA3F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747671"/>
            <a:ext cx="4197537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Convective waves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(~15 m/s) slow down. Why?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351E040-F529-43D8-A743-08C3DC0224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66"/>
          <a:stretch/>
        </p:blipFill>
        <p:spPr>
          <a:xfrm>
            <a:off x="228600" y="582550"/>
            <a:ext cx="4717863" cy="45228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EB7E230-3ABB-4A5F-87DA-7A9E321CFE06}"/>
              </a:ext>
            </a:extLst>
          </p:cNvPr>
          <p:cNvSpPr txBox="1"/>
          <p:nvPr/>
        </p:nvSpPr>
        <p:spPr>
          <a:xfrm>
            <a:off x="3581400" y="2015564"/>
            <a:ext cx="721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C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16 m/s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399275-7438-4022-904F-2EF3A5320817}"/>
              </a:ext>
            </a:extLst>
          </p:cNvPr>
          <p:cNvSpPr txBox="1"/>
          <p:nvPr/>
        </p:nvSpPr>
        <p:spPr>
          <a:xfrm>
            <a:off x="3810000" y="2452919"/>
            <a:ext cx="7083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C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11 m/s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BFF26B2-81E5-4394-9CA0-AAD37CEFF7A5}"/>
              </a:ext>
            </a:extLst>
          </p:cNvPr>
          <p:cNvSpPr/>
          <p:nvPr/>
        </p:nvSpPr>
        <p:spPr>
          <a:xfrm>
            <a:off x="2438400" y="4519151"/>
            <a:ext cx="533400" cy="273050"/>
          </a:xfrm>
          <a:prstGeom prst="ellipse">
            <a:avLst/>
          </a:prstGeom>
          <a:noFill/>
          <a:ln w="19050">
            <a:solidFill>
              <a:srgbClr val="66FF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987A00-37A4-44C6-8803-98216B719B03}"/>
              </a:ext>
            </a:extLst>
          </p:cNvPr>
          <p:cNvSpPr txBox="1"/>
          <p:nvPr/>
        </p:nvSpPr>
        <p:spPr>
          <a:xfrm>
            <a:off x="5029244" y="2142542"/>
            <a:ext cx="1167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~15 m/s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290BB54-C292-41D2-ACC8-6776877E2E9E}"/>
              </a:ext>
            </a:extLst>
          </p:cNvPr>
          <p:cNvCxnSpPr/>
          <p:nvPr/>
        </p:nvCxnSpPr>
        <p:spPr>
          <a:xfrm>
            <a:off x="2819400" y="4655676"/>
            <a:ext cx="304800" cy="484716"/>
          </a:xfrm>
          <a:prstGeom prst="straightConnector1">
            <a:avLst/>
          </a:prstGeom>
          <a:ln>
            <a:solidFill>
              <a:srgbClr val="00B0F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F9D77FB-EB9E-412D-B92F-044C50F36554}"/>
              </a:ext>
            </a:extLst>
          </p:cNvPr>
          <p:cNvSpPr txBox="1"/>
          <p:nvPr/>
        </p:nvSpPr>
        <p:spPr>
          <a:xfrm flipH="1">
            <a:off x="2297719" y="5064886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Madden-Julian Oscillation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not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Matsuno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solution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8755F97-0975-4CAE-BF69-0EB5C885E720}"/>
                  </a:ext>
                </a:extLst>
              </p:cNvPr>
              <p:cNvSpPr txBox="1"/>
              <p:nvPr/>
            </p:nvSpPr>
            <p:spPr>
              <a:xfrm>
                <a:off x="5041633" y="1616310"/>
                <a:ext cx="1547026" cy="3354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𝑐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𝑚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𝑐</m:t>
                      </m:r>
                      <m:rad>
                        <m:radPr>
                          <m:degHide m:val="on"/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radPr>
                        <m:deg/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1−</m:t>
                          </m:r>
                          <m:sSup>
                            <m:sSup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70C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𝑞</m:t>
                              </m:r>
                            </m:e>
                            <m:sup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∗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8755F97-0975-4CAE-BF69-0EB5C885E7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1633" y="1616310"/>
                <a:ext cx="1547026" cy="335413"/>
              </a:xfrm>
              <a:prstGeom prst="rect">
                <a:avLst/>
              </a:prstGeom>
              <a:blipFill>
                <a:blip r:embed="rId4"/>
                <a:stretch>
                  <a:fillRect l="-1575" b="-1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3E00A179-175A-66FB-ACFE-947D42BB64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550" y="5310910"/>
            <a:ext cx="774542" cy="116637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14EFD9D-F5CE-8DE1-BA03-FB12305387A0}"/>
              </a:ext>
            </a:extLst>
          </p:cNvPr>
          <p:cNvSpPr/>
          <p:nvPr/>
        </p:nvSpPr>
        <p:spPr>
          <a:xfrm>
            <a:off x="5105516" y="6519446"/>
            <a:ext cx="212910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Wheeler &amp;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Kiladis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1999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Picture 2" descr="Profile picture">
            <a:extLst>
              <a:ext uri="{FF2B5EF4-FFF2-40B4-BE49-F238E27FC236}">
                <a16:creationId xmlns:a16="http://schemas.microsoft.com/office/drawing/2014/main" id="{29DB1617-3DFA-AEB0-4921-43D4AE1D03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92" r="14532"/>
          <a:stretch/>
        </p:blipFill>
        <p:spPr bwMode="auto">
          <a:xfrm>
            <a:off x="5059148" y="5301306"/>
            <a:ext cx="890776" cy="1189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D52CE4A-AB69-76D1-F5D5-8962D5D3537B}"/>
              </a:ext>
            </a:extLst>
          </p:cNvPr>
          <p:cNvSpPr txBox="1"/>
          <p:nvPr/>
        </p:nvSpPr>
        <p:spPr>
          <a:xfrm>
            <a:off x="6683829" y="1611868"/>
            <a:ext cx="25429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condensational heat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8C73941-1984-9540-1E4C-E7BED05839B3}"/>
              </a:ext>
            </a:extLst>
          </p:cNvPr>
          <p:cNvSpPr txBox="1"/>
          <p:nvPr/>
        </p:nvSpPr>
        <p:spPr>
          <a:xfrm>
            <a:off x="590550" y="73281"/>
            <a:ext cx="6438900" cy="4001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Convective variability follows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Matsuno’s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wave dispersion!</a:t>
            </a:r>
          </a:p>
        </p:txBody>
      </p:sp>
      <p:pic>
        <p:nvPicPr>
          <p:cNvPr id="18" name="Picture 2" descr="A picture containing tree, outdoor&#10;&#10;Description automatically generated">
            <a:extLst>
              <a:ext uri="{FF2B5EF4-FFF2-40B4-BE49-F238E27FC236}">
                <a16:creationId xmlns:a16="http://schemas.microsoft.com/office/drawing/2014/main" id="{2AFD2BE7-3D29-EE8E-B6A3-754FD94A28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81551" y="3400398"/>
            <a:ext cx="2047899" cy="14820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/>
      <p:bldP spid="2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205629C7-2869-427A-B3C1-619B2539C0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907" y="1209103"/>
            <a:ext cx="4886897" cy="4886897"/>
          </a:xfrm>
          <a:prstGeom prst="rect">
            <a:avLst/>
          </a:prstGeom>
        </p:spPr>
      </p:pic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74BC70D9-37CC-41EB-8B58-44589E82E4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" y="1009666"/>
            <a:ext cx="4267201" cy="56507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E81235C-9D89-48C4-ABC7-549A31FB2023}"/>
              </a:ext>
            </a:extLst>
          </p:cNvPr>
          <p:cNvSpPr txBox="1"/>
          <p:nvPr/>
        </p:nvSpPr>
        <p:spPr>
          <a:xfrm>
            <a:off x="3229324" y="260603"/>
            <a:ext cx="2685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Current MJO condition?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BE68892-BF1B-4CC4-A658-D76866C88AB1}"/>
              </a:ext>
            </a:extLst>
          </p:cNvPr>
          <p:cNvCxnSpPr>
            <a:cxnSpLocks/>
          </p:cNvCxnSpPr>
          <p:nvPr/>
        </p:nvCxnSpPr>
        <p:spPr>
          <a:xfrm>
            <a:off x="457200" y="5562600"/>
            <a:ext cx="3447068" cy="1243853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672F168-3334-4506-893C-2FC1E1946141}"/>
              </a:ext>
            </a:extLst>
          </p:cNvPr>
          <p:cNvSpPr txBox="1"/>
          <p:nvPr/>
        </p:nvSpPr>
        <p:spPr>
          <a:xfrm rot="1019098">
            <a:off x="2473933" y="6106064"/>
            <a:ext cx="591376" cy="368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5 m/s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2C01E2A-60A6-49CA-AF43-012EBD942C8D}"/>
              </a:ext>
            </a:extLst>
          </p:cNvPr>
          <p:cNvCxnSpPr>
            <a:cxnSpLocks/>
          </p:cNvCxnSpPr>
          <p:nvPr/>
        </p:nvCxnSpPr>
        <p:spPr>
          <a:xfrm>
            <a:off x="423671" y="4151936"/>
            <a:ext cx="3512854" cy="420064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E2E8E2D-EE30-428B-B74A-6F87CA2CB8F0}"/>
              </a:ext>
            </a:extLst>
          </p:cNvPr>
          <p:cNvSpPr txBox="1"/>
          <p:nvPr/>
        </p:nvSpPr>
        <p:spPr>
          <a:xfrm rot="372987">
            <a:off x="2621184" y="4191972"/>
            <a:ext cx="7578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15 m/s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A929846-A13B-4DC8-9B01-86E808E875B0}"/>
              </a:ext>
            </a:extLst>
          </p:cNvPr>
          <p:cNvCxnSpPr>
            <a:cxnSpLocks/>
          </p:cNvCxnSpPr>
          <p:nvPr/>
        </p:nvCxnSpPr>
        <p:spPr>
          <a:xfrm flipH="1">
            <a:off x="6858000" y="3048000"/>
            <a:ext cx="76200" cy="147996"/>
          </a:xfrm>
          <a:prstGeom prst="straightConnector1">
            <a:avLst/>
          </a:prstGeom>
          <a:ln>
            <a:solidFill>
              <a:srgbClr val="7030A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24E87E0-D488-494F-BDA1-B09FEB9F6C92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52400" cy="15240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7996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E68CC31-4434-4628-9CC3-11B6CC030C79}"/>
                  </a:ext>
                </a:extLst>
              </p:cNvPr>
              <p:cNvSpPr txBox="1"/>
              <p:nvPr/>
            </p:nvSpPr>
            <p:spPr>
              <a:xfrm>
                <a:off x="685800" y="990600"/>
                <a:ext cx="7848600" cy="4714817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indent="171450" eaLnBrk="1" hangingPunct="1">
                  <a:spcAft>
                    <a:spcPts val="600"/>
                  </a:spcAft>
                  <a:defRPr/>
                </a:pPr>
                <a:r>
                  <a:rPr lang="en-US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Key words</a:t>
                </a:r>
              </a:p>
              <a:p>
                <a:pPr eaLnBrk="1" hangingPunct="1">
                  <a:spcAft>
                    <a:spcPts val="600"/>
                  </a:spcAft>
                  <a:defRPr/>
                </a:pPr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71450" indent="-171450" eaLnBrk="1" hangingPunct="1">
                  <a:spcAft>
                    <a:spcPts val="600"/>
                  </a:spcAft>
                  <a:buFont typeface="Arial" pitchFamily="34" charset="0"/>
                  <a:buChar char="•"/>
                  <a:defRPr/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Moist convection (reduced restoring force) slows down eastward propagation of Kelvin wave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  <m:sup/>
                    </m:sSubSup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~15 m/s)</a:t>
                </a:r>
              </a:p>
              <a:p>
                <a:pPr marL="171450" indent="-171450" eaLnBrk="1" hangingPunct="1">
                  <a:spcAft>
                    <a:spcPts val="600"/>
                  </a:spcAft>
                  <a:buFont typeface="Arial" pitchFamily="34" charset="0"/>
                  <a:buChar char="•"/>
                  <a:defRPr/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MJO: dominant mode of tropical convection &amp; favorite clock for meteorologists.</a:t>
                </a:r>
              </a:p>
              <a:p>
                <a:pPr marL="171450" indent="-171450" eaLnBrk="1" hangingPunct="1">
                  <a:spcAft>
                    <a:spcPts val="600"/>
                  </a:spcAft>
                  <a:buFont typeface="Arial" pitchFamily="34" charset="0"/>
                  <a:buChar char="•"/>
                  <a:defRPr/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MJO is distinct from CC Kelvin wave: slower propagation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  <m:sup/>
                    </m:sSubSup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~5 m/s), Gill pattern, and column water vapor as slow variable (moisture mode, not </a:t>
                </a:r>
                <a:r>
                  <a:rPr lang="en-US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Mastuno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wave). </a:t>
                </a:r>
              </a:p>
              <a:p>
                <a:pPr marL="171450" indent="-171450" eaLnBrk="1" hangingPunct="1">
                  <a:spcAft>
                    <a:spcPts val="600"/>
                  </a:spcAft>
                  <a:buFont typeface="Arial" pitchFamily="34" charset="0"/>
                  <a:buChar char="•"/>
                  <a:defRPr/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Baroclinic in vertical and Kelvin-Rossby wave couplet in horizontal (cf. Gill model)</a:t>
                </a:r>
              </a:p>
              <a:p>
                <a:pPr marL="171450" indent="-171450" eaLnBrk="1" hangingPunct="1">
                  <a:spcAft>
                    <a:spcPts val="600"/>
                  </a:spcAft>
                  <a:buFont typeface="Arial" pitchFamily="34" charset="0"/>
                  <a:buChar char="•"/>
                  <a:defRPr/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Hierarchy of convective organizations: </a:t>
                </a:r>
                <a:r>
                  <a:rPr lang="en-US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Cb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cloud cluster, super cloud cluster, MJO envelope</a:t>
                </a:r>
              </a:p>
              <a:p>
                <a:pPr marL="171450" indent="-171450" eaLnBrk="1" hangingPunct="1">
                  <a:spcAft>
                    <a:spcPts val="600"/>
                  </a:spcAft>
                  <a:buFont typeface="Arial" pitchFamily="34" charset="0"/>
                  <a:buChar char="•"/>
                  <a:defRPr/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MJO indices and phases</a:t>
                </a:r>
              </a:p>
              <a:p>
                <a:pPr marL="171450" indent="-171450" eaLnBrk="1" hangingPunct="1">
                  <a:spcAft>
                    <a:spcPts val="600"/>
                  </a:spcAft>
                  <a:buFont typeface="Arial" pitchFamily="34" charset="0"/>
                  <a:buChar char="•"/>
                  <a:defRPr/>
                </a:pP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Effects on tropical cyclones and winter NW US precipitation</a:t>
                </a:r>
              </a:p>
              <a:p>
                <a:pPr marL="171450" indent="-171450" eaLnBrk="1" hangingPunct="1">
                  <a:spcAft>
                    <a:spcPts val="600"/>
                  </a:spcAft>
                  <a:buFont typeface="Arial" pitchFamily="34" charset="0"/>
                  <a:buChar char="•"/>
                  <a:defRPr/>
                </a:pP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Seasonality: eastward (+northward) propagation in NH winter/spring (summer)</a:t>
                </a: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E68CC31-4434-4628-9CC3-11B6CC030C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990600"/>
                <a:ext cx="7848600" cy="4714817"/>
              </a:xfrm>
              <a:prstGeom prst="rect">
                <a:avLst/>
              </a:prstGeom>
              <a:blipFill>
                <a:blip r:embed="rId3"/>
                <a:stretch>
                  <a:fillRect l="-544" t="-776" r="-1088" b="-1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66DCD770-B0D1-47B8-88B6-0221DB401A77}"/>
                  </a:ext>
                </a:extLst>
              </p:cNvPr>
              <p:cNvSpPr/>
              <p:nvPr/>
            </p:nvSpPr>
            <p:spPr>
              <a:xfrm>
                <a:off x="5344364" y="713934"/>
                <a:ext cx="3416384" cy="17142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altLang="zh-CN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𝑽</m:t>
                    </m:r>
                    <m:r>
                      <a:rPr kumimoji="0" lang="en-US" altLang="zh-CN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  <m:sSub>
                      <m:sSubPr>
                        <m:ctrlPr>
                          <a:rPr kumimoji="0" lang="en-US" altLang="zh-CN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altLang="zh-CN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𝑽</m:t>
                        </m:r>
                      </m:e>
                      <m:sub>
                        <m:r>
                          <a:rPr kumimoji="0" lang="en-US" altLang="zh-CN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𝑔</m:t>
                        </m:r>
                      </m:sub>
                    </m:sSub>
                    <m:r>
                      <a:rPr kumimoji="0" lang="en-US" altLang="zh-CN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sSub>
                      <m:sSubPr>
                        <m:ctrlPr>
                          <a:rPr kumimoji="0" lang="en-US" altLang="zh-CN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altLang="zh-CN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𝑽</m:t>
                        </m:r>
                      </m:e>
                      <m:sub>
                        <m:r>
                          <a:rPr kumimoji="0" lang="en-US" altLang="zh-CN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𝑎</m:t>
                        </m:r>
                      </m:sub>
                    </m:sSub>
                  </m:oMath>
                </a14:m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,</a:t>
                </a:r>
                <a:r>
                  <a:rPr kumimoji="0" lang="en-US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zh-CN" sz="1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|</m:t>
                    </m:r>
                    <m:sSub>
                      <m:sSubPr>
                        <m:ctrlPr>
                          <a:rPr kumimoji="0" lang="en-US" altLang="zh-CN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altLang="zh-CN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𝑽</m:t>
                        </m:r>
                      </m:e>
                      <m:sub>
                        <m:r>
                          <a:rPr kumimoji="0" lang="en-US" altLang="zh-CN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𝑎</m:t>
                        </m:r>
                      </m:sub>
                    </m:sSub>
                  </m:oMath>
                </a14:m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/</a:t>
                </a:r>
                <a:r>
                  <a:rPr kumimoji="0" lang="en-US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Cambria Math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CN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altLang="zh-CN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𝑽</m:t>
                        </m:r>
                      </m:e>
                      <m:sub>
                        <m:r>
                          <a:rPr kumimoji="0" lang="en-US" altLang="zh-CN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𝑔</m:t>
                        </m:r>
                      </m:sub>
                    </m:sSub>
                    <m:r>
                      <a:rPr kumimoji="0" lang="en-US" altLang="zh-CN" sz="1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|</m:t>
                    </m:r>
                    <m:r>
                      <a:rPr kumimoji="0" lang="en-US" altLang="zh-CN" sz="1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  <m:sSub>
                      <m:sSubPr>
                        <m:ctrlPr>
                          <a:rPr kumimoji="0" lang="en-US" altLang="zh-CN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altLang="zh-CN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𝑅</m:t>
                        </m:r>
                      </m:e>
                      <m:sub>
                        <m:r>
                          <a:rPr kumimoji="0" lang="en-US" altLang="zh-CN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𝑜</m:t>
                        </m:r>
                      </m:sub>
                    </m:sSub>
                  </m:oMath>
                </a14:m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&lt;&lt;1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altLang="zh-CN" sz="1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𝛁</m:t>
                    </m:r>
                    <m:r>
                      <a:rPr kumimoji="0" lang="en-US" altLang="zh-CN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∙</m:t>
                    </m:r>
                    <m:sSub>
                      <m:sSubPr>
                        <m:ctrlPr>
                          <a:rPr kumimoji="0" lang="en-US" altLang="zh-C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altLang="zh-C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𝑽</m:t>
                        </m:r>
                      </m:e>
                      <m:sub>
                        <m:r>
                          <a:rPr kumimoji="0" lang="en-US" altLang="zh-CN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𝑔</m:t>
                        </m:r>
                      </m:sub>
                    </m:sSub>
                    <m:r>
                      <a:rPr kumimoji="0" lang="en-US" altLang="zh-CN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=0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altLang="zh-CN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kumimoji="0" lang="en-US" altLang="zh-CN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altLang="zh-CN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𝜁</m:t>
                            </m:r>
                          </m:e>
                          <m:sub>
                            <m:r>
                              <a:rPr kumimoji="0" lang="en-US" altLang="zh-CN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𝑔</m:t>
                            </m:r>
                          </m:sub>
                        </m:sSub>
                        <m:r>
                          <a:rPr kumimoji="0" lang="en-US" altLang="zh-CN" sz="1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=</m:t>
                        </m:r>
                        <m:r>
                          <a:rPr kumimoji="0" lang="en-US" altLang="zh-CN" sz="18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𝛁</m:t>
                        </m:r>
                      </m:e>
                      <m:sup>
                        <m:r>
                          <a:rPr kumimoji="0" lang="en-US" altLang="zh-CN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kumimoji="0" lang="zh-CN" alt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𝜓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66DCD770-B0D1-47B8-88B6-0221DB401A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364" y="713934"/>
                <a:ext cx="3416384" cy="1714252"/>
              </a:xfrm>
              <a:prstGeom prst="rect">
                <a:avLst/>
              </a:prstGeom>
              <a:blipFill>
                <a:blip r:embed="rId3"/>
                <a:stretch>
                  <a:fillRect l="-536" r="-536" b="-1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FAFD74E-BAD0-4A2D-8DF7-3A2D527536B7}"/>
              </a:ext>
            </a:extLst>
          </p:cNvPr>
          <p:cNvSpPr/>
          <p:nvPr/>
        </p:nvSpPr>
        <p:spPr>
          <a:xfrm>
            <a:off x="5316290" y="1509092"/>
            <a:ext cx="1262456" cy="95900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00A368A-1486-48CC-8A3A-F6F476AE7A14}"/>
              </a:ext>
            </a:extLst>
          </p:cNvPr>
          <p:cNvCxnSpPr>
            <a:cxnSpLocks/>
          </p:cNvCxnSpPr>
          <p:nvPr/>
        </p:nvCxnSpPr>
        <p:spPr>
          <a:xfrm>
            <a:off x="5947518" y="2468101"/>
            <a:ext cx="1" cy="348725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F2C1F86D-B55A-4C97-926E-B971F1ADD4B2}"/>
              </a:ext>
            </a:extLst>
          </p:cNvPr>
          <p:cNvSpPr txBox="1"/>
          <p:nvPr/>
        </p:nvSpPr>
        <p:spPr>
          <a:xfrm>
            <a:off x="5029200" y="2738163"/>
            <a:ext cx="324609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Vorticity dynamics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(Rossby waves, baroclinic instability)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5E91171-B0CF-41B2-A6FA-ED04C3E1950A}"/>
                  </a:ext>
                </a:extLst>
              </p:cNvPr>
              <p:cNvSpPr/>
              <p:nvPr/>
            </p:nvSpPr>
            <p:spPr>
              <a:xfrm>
                <a:off x="416859" y="3108503"/>
                <a:ext cx="3905747" cy="1938031"/>
              </a:xfrm>
              <a:prstGeom prst="rect">
                <a:avLst/>
              </a:prstGeom>
              <a:ln>
                <a:solidFill>
                  <a:srgbClr val="FF3300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QG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momentum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equation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8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𝐷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𝑔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𝑽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𝑔</m:t>
                              </m:r>
                            </m:sub>
                          </m:sSub>
                        </m:num>
                        <m:den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𝐷𝑡</m:t>
                          </m:r>
                        </m:den>
                      </m:f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=−</m:t>
                      </m:r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b>
                      </m:sSub>
                      <m:r>
                        <a:rPr kumimoji="0" lang="en-US" sz="1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𝒌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×</m:t>
                      </m:r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𝑽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𝑎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𝛽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𝑦</m:t>
                      </m:r>
                      <m:r>
                        <a:rPr kumimoji="0" lang="en-US" sz="1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𝒌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×</m:t>
                      </m:r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𝑽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𝑔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eaLnBrk="1" fontAlgn="auto" hangingPunct="1">
                  <a:spcBef>
                    <a:spcPts val="0"/>
                  </a:spcBef>
                  <a:spcAft>
                    <a:spcPts val="1800"/>
                  </a:spcAft>
                  <a:defRPr/>
                </a:pPr>
                <a:r>
                  <a:rPr lang="en-US" dirty="0">
                    <a:solidFill>
                      <a:prstClr val="black"/>
                    </a:solidFill>
                    <a:latin typeface="Calibri" panose="020F0502020204030204"/>
                  </a:rPr>
                  <a:t>Evolution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en-US" altLang="zh-CN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prstClr val="black"/>
                    </a:solidFill>
                    <a:latin typeface="Calibri" panose="020F0502020204030204"/>
                  </a:rPr>
                  <a:t> is determined by deviations from geostrophic balance. </a:t>
                </a:r>
                <a:endParaRPr lang="en-US" sz="16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5E91171-B0CF-41B2-A6FA-ED04C3E195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859" y="3108503"/>
                <a:ext cx="3905747" cy="1938031"/>
              </a:xfrm>
              <a:prstGeom prst="rect">
                <a:avLst/>
              </a:prstGeom>
              <a:blipFill>
                <a:blip r:embed="rId4"/>
                <a:stretch>
                  <a:fillRect l="-1089" t="-1563" b="-3438"/>
                </a:stretch>
              </a:blipFill>
              <a:ln>
                <a:solidFill>
                  <a:srgbClr val="FF33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D951254-14E6-493A-8B6B-77A5DD67E93A}"/>
                  </a:ext>
                </a:extLst>
              </p:cNvPr>
              <p:cNvSpPr/>
              <p:nvPr/>
            </p:nvSpPr>
            <p:spPr>
              <a:xfrm>
                <a:off x="745621" y="5264735"/>
                <a:ext cx="2417778" cy="602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sz="1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𝐷</m:t>
                              </m:r>
                            </m:e>
                            <m:sub>
                              <m:r>
                                <a:rPr kumimoji="0" lang="en-U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𝑔</m:t>
                              </m:r>
                            </m:sub>
                          </m:sSub>
                        </m:num>
                        <m:den>
                          <m: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𝐷𝑡</m:t>
                          </m:r>
                        </m:den>
                      </m:f>
                      <m:r>
                        <a:rPr kumimoji="0" lang="en-US" sz="1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1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≡</m:t>
                      </m:r>
                      <m:f>
                        <m:fPr>
                          <m:ctrlP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𝜕</m:t>
                          </m:r>
                        </m:num>
                        <m:den>
                          <m: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𝜕</m:t>
                          </m:r>
                          <m: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𝑡</m:t>
                          </m:r>
                        </m:den>
                      </m:f>
                      <m:r>
                        <a:rPr kumimoji="0" lang="en-US" sz="1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+</m:t>
                      </m:r>
                      <m:sSub>
                        <m:sSubPr>
                          <m:ctrlP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𝑢</m:t>
                          </m:r>
                        </m:e>
                        <m:sub>
                          <m: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𝑔</m:t>
                          </m:r>
                        </m:sub>
                      </m:sSub>
                      <m:f>
                        <m:fPr>
                          <m:ctrlP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𝜕</m:t>
                          </m:r>
                        </m:num>
                        <m:den>
                          <m: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𝜕</m:t>
                          </m:r>
                          <m: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𝑥</m:t>
                          </m:r>
                        </m:den>
                      </m:f>
                      <m:r>
                        <a:rPr kumimoji="0" lang="en-US" sz="1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+</m:t>
                      </m:r>
                      <m:sSub>
                        <m:sSubPr>
                          <m:ctrlP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𝑣</m:t>
                          </m:r>
                        </m:e>
                        <m:sub>
                          <m: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𝑔</m:t>
                          </m:r>
                        </m:sub>
                      </m:sSub>
                      <m:f>
                        <m:fPr>
                          <m:ctrlP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𝜕</m:t>
                          </m:r>
                        </m:num>
                        <m:den>
                          <m: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𝜕</m:t>
                          </m:r>
                          <m: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𝑦</m:t>
                          </m:r>
                        </m:den>
                      </m:f>
                    </m:oMath>
                  </m:oMathPara>
                </a14:m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</mc:Choice>
        <mc:Fallback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D951254-14E6-493A-8B6B-77A5DD67E9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621" y="5264735"/>
                <a:ext cx="2417778" cy="602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F429433D-F171-4696-949C-799731D7009A}"/>
                  </a:ext>
                </a:extLst>
              </p:cNvPr>
              <p:cNvSpPr/>
              <p:nvPr/>
            </p:nvSpPr>
            <p:spPr>
              <a:xfrm>
                <a:off x="4953000" y="3593298"/>
                <a:ext cx="3550908" cy="6739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→</m:t>
                      </m:r>
                      <m:f>
                        <m:fPr>
                          <m:ctrlPr>
                            <a:rPr kumimoji="0" lang="en-US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kumimoji="0" lang="el-GR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ζ</m:t>
                              </m:r>
                            </m:e>
                            <m:sub>
                              <m:r>
                                <a:rPr kumimoji="0" lang="en-US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𝑔</m:t>
                              </m:r>
                            </m:sub>
                          </m:sSub>
                        </m:num>
                        <m:den>
                          <m:r>
                            <a:rPr kumimoji="0" lang="en-US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𝜕</m:t>
                          </m:r>
                          <m:r>
                            <a:rPr kumimoji="0" lang="en-US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𝑡</m:t>
                          </m:r>
                        </m:den>
                      </m:f>
                      <m:r>
                        <a:rPr kumimoji="0" lang="en-US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=−</m:t>
                      </m:r>
                      <m:sSub>
                        <m:sSubPr>
                          <m:ctrlPr>
                            <a:rPr kumimoji="0" lang="en-US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𝑽</m:t>
                          </m:r>
                        </m:e>
                        <m:sub>
                          <m:r>
                            <a:rPr kumimoji="0" lang="en-US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𝑔</m:t>
                          </m:r>
                        </m:sub>
                      </m:sSub>
                      <m:r>
                        <a:rPr kumimoji="0" lang="en-US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∙</m:t>
                      </m:r>
                      <m:r>
                        <a:rPr kumimoji="0" lang="en-US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𝜵</m:t>
                      </m:r>
                      <m:d>
                        <m:dPr>
                          <m:ctrlPr>
                            <a:rPr kumimoji="0" lang="en-US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US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kumimoji="0" lang="el-GR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ζ</m:t>
                              </m:r>
                            </m:e>
                            <m:sub>
                              <m:r>
                                <a:rPr kumimoji="0" lang="en-US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𝑔</m:t>
                              </m:r>
                            </m:sub>
                          </m:sSub>
                          <m:r>
                            <a:rPr kumimoji="0" lang="en-US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+</m:t>
                          </m:r>
                          <m:r>
                            <a:rPr kumimoji="0" lang="en-US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𝑓</m:t>
                          </m:r>
                        </m:e>
                      </m:d>
                      <m:r>
                        <a:rPr kumimoji="0" lang="en-US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+</m:t>
                      </m:r>
                      <m:sSub>
                        <m:sSubPr>
                          <m:ctrlPr>
                            <a:rPr kumimoji="0" lang="en-US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𝑓</m:t>
                          </m:r>
                        </m:e>
                        <m:sub>
                          <m:r>
                            <a:rPr kumimoji="0" lang="en-US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kumimoji="0" lang="en-US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𝜕𝜔</m:t>
                          </m:r>
                        </m:num>
                        <m:den>
                          <m:r>
                            <a:rPr kumimoji="0" lang="en-US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𝜕</m:t>
                          </m:r>
                          <m:r>
                            <a:rPr kumimoji="0" lang="en-US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𝑝</m:t>
                          </m:r>
                        </m:den>
                      </m:f>
                    </m:oMath>
                  </m:oMathPara>
                </a14:m>
                <a:endPara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</mc:Choice>
        <mc:Fallback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F429433D-F171-4696-949C-799731D700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0" y="3593298"/>
                <a:ext cx="3550908" cy="67390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8293436-A81F-4169-B74D-6A80E83C8E52}"/>
                  </a:ext>
                </a:extLst>
              </p:cNvPr>
              <p:cNvSpPr/>
              <p:nvPr/>
            </p:nvSpPr>
            <p:spPr>
              <a:xfrm>
                <a:off x="718559" y="2041703"/>
                <a:ext cx="1534523" cy="5472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defTabSz="457200" eaLnBrk="1" fontAlgn="auto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US" altLang="zh-CN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en-US" altLang="zh-CN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altLang="zh-CN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𝒌</m:t>
                      </m:r>
                      <m:r>
                        <a:rPr lang="en-US" altLang="zh-CN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zh-CN" altLang="en-US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𝛁</m:t>
                      </m:r>
                      <m:r>
                        <a:rPr lang="zh-CN" alt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8293436-A81F-4169-B74D-6A80E83C8E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559" y="2041703"/>
                <a:ext cx="1534523" cy="54726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10B316A3-030F-4398-AC83-E1C9A16A4274}"/>
              </a:ext>
            </a:extLst>
          </p:cNvPr>
          <p:cNvSpPr/>
          <p:nvPr/>
        </p:nvSpPr>
        <p:spPr>
          <a:xfrm>
            <a:off x="414217" y="838200"/>
            <a:ext cx="34199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Calibri" panose="020F0502020204030204"/>
              </a:rPr>
              <a:t>Quasi-geostrophic theory</a:t>
            </a:r>
            <a:endParaRPr lang="en-US" sz="2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C32714-46C3-D6E1-3CAE-37F95E1E3F99}"/>
              </a:ext>
            </a:extLst>
          </p:cNvPr>
          <p:cNvSpPr txBox="1"/>
          <p:nvPr/>
        </p:nvSpPr>
        <p:spPr>
          <a:xfrm>
            <a:off x="141618" y="36944"/>
            <a:ext cx="69117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Extra. A theoretical discussion of </a:t>
            </a:r>
            <a:r>
              <a:rPr lang="en-US" altLang="en-US" sz="1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is MJO not a </a:t>
            </a:r>
            <a:r>
              <a:rPr lang="en-US" altLang="en-US" sz="18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Matsuno</a:t>
            </a:r>
            <a:r>
              <a:rPr lang="en-US" altLang="en-US" sz="1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solution?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91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6">
            <a:extLst>
              <a:ext uri="{FF2B5EF4-FFF2-40B4-BE49-F238E27FC236}">
                <a16:creationId xmlns:a16="http://schemas.microsoft.com/office/drawing/2014/main" id="{D19DD6C7-286C-489E-8901-42BCA03844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5604" name="TextBox 17">
            <a:extLst>
              <a:ext uri="{FF2B5EF4-FFF2-40B4-BE49-F238E27FC236}">
                <a16:creationId xmlns:a16="http://schemas.microsoft.com/office/drawing/2014/main" id="{5C947531-4605-4AF5-904A-C27B2B9F6E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929" y="614935"/>
            <a:ext cx="56481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Dry thermodynamic equation</a:t>
            </a:r>
            <a:endParaRPr lang="en-US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606" name="Rectangle 20">
            <a:extLst>
              <a:ext uri="{FF2B5EF4-FFF2-40B4-BE49-F238E27FC236}">
                <a16:creationId xmlns:a16="http://schemas.microsoft.com/office/drawing/2014/main" id="{41733E2E-DABB-42C0-91C0-3B63721B96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5608" name="Rectangle 22">
            <a:extLst>
              <a:ext uri="{FF2B5EF4-FFF2-40B4-BE49-F238E27FC236}">
                <a16:creationId xmlns:a16="http://schemas.microsoft.com/office/drawing/2014/main" id="{2D280EA5-E933-4AAA-A17E-545C700E48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3A65435-9140-40C9-BB97-95C4F5ED93EC}"/>
                  </a:ext>
                </a:extLst>
              </p:cNvPr>
              <p:cNvSpPr txBox="1"/>
              <p:nvPr/>
            </p:nvSpPr>
            <p:spPr>
              <a:xfrm>
                <a:off x="1296582" y="2291327"/>
                <a:ext cx="2765501" cy="7042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d>
                            <m:dPr>
                              <m:begChr m:val="⟨"/>
                              <m:endChr m:val="⟩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acc>
                                <m:accPr>
                                  <m:chr m:val="̅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den>
                          </m:f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3A65435-9140-40C9-BB97-95C4F5ED93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6582" y="2291327"/>
                <a:ext cx="2765501" cy="704295"/>
              </a:xfrm>
              <a:prstGeom prst="rect">
                <a:avLst/>
              </a:prstGeom>
              <a:blipFill>
                <a:blip r:embed="rId2"/>
                <a:stretch>
                  <a:fillRect b="-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9CB9DABC-FD47-4DD0-AE42-6DD4A2208D2C}"/>
                  </a:ext>
                </a:extLst>
              </p:cNvPr>
              <p:cNvSpPr/>
              <p:nvPr/>
            </p:nvSpPr>
            <p:spPr>
              <a:xfrm>
                <a:off x="6441965" y="2235114"/>
                <a:ext cx="2581861" cy="7184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e>
                          </m:acc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≡−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  <m:f>
                            <m:f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acc>
                                <m:accPr>
                                  <m:chr m:val="̅"/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den>
                          </m:f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∝(</m:t>
                      </m:r>
                      <m:sSub>
                        <m:sSubPr>
                          <m:ctrlP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9CB9DABC-FD47-4DD0-AE42-6DD4A2208D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1965" y="2235114"/>
                <a:ext cx="2581861" cy="71840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8D6842A-DEB7-40B0-AAAB-3D50ECCD87B3}"/>
              </a:ext>
            </a:extLst>
          </p:cNvPr>
          <p:cNvCxnSpPr/>
          <p:nvPr/>
        </p:nvCxnSpPr>
        <p:spPr>
          <a:xfrm>
            <a:off x="1296582" y="2291327"/>
            <a:ext cx="546755" cy="64034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D59CB27B-DDF4-4578-A3E8-3570DA8C7F2B}"/>
              </a:ext>
            </a:extLst>
          </p:cNvPr>
          <p:cNvSpPr/>
          <p:nvPr/>
        </p:nvSpPr>
        <p:spPr>
          <a:xfrm>
            <a:off x="5308624" y="2409983"/>
            <a:ext cx="11747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Dry stability</a:t>
            </a:r>
            <a:endParaRPr lang="en-US" sz="1600" dirty="0"/>
          </a:p>
        </p:txBody>
      </p:sp>
      <p:grpSp>
        <p:nvGrpSpPr>
          <p:cNvPr id="37" name="Group 1">
            <a:extLst>
              <a:ext uri="{FF2B5EF4-FFF2-40B4-BE49-F238E27FC236}">
                <a16:creationId xmlns:a16="http://schemas.microsoft.com/office/drawing/2014/main" id="{610F3880-B4B6-4EDA-ABFC-BC47A475EC2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85800" y="3962400"/>
            <a:ext cx="4632933" cy="2352509"/>
            <a:chOff x="6556" y="2938462"/>
            <a:chExt cx="5319507" cy="2701242"/>
          </a:xfrm>
        </p:grpSpPr>
        <p:sp>
          <p:nvSpPr>
            <p:cNvPr id="40" name="object 4">
              <a:extLst>
                <a:ext uri="{FF2B5EF4-FFF2-40B4-BE49-F238E27FC236}">
                  <a16:creationId xmlns:a16="http://schemas.microsoft.com/office/drawing/2014/main" id="{E1E29678-8291-412A-9EC1-B27D80DF69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8" y="3186112"/>
              <a:ext cx="0" cy="2190750"/>
            </a:xfrm>
            <a:custGeom>
              <a:avLst/>
              <a:gdLst>
                <a:gd name="T0" fmla="*/ 377107 h 3114675"/>
                <a:gd name="T1" fmla="*/ 0 h 3114675"/>
                <a:gd name="T2" fmla="*/ 377107 h 3114675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0" y="T0"/>
                </a:cxn>
                <a:cxn ang="T4">
                  <a:pos x="0" y="T1"/>
                </a:cxn>
                <a:cxn ang="T5">
                  <a:pos x="0" y="T2"/>
                </a:cxn>
              </a:cxnLst>
              <a:rect l="0" t="0" r="r" b="b"/>
              <a:pathLst>
                <a:path h="3114675">
                  <a:moveTo>
                    <a:pt x="0" y="3114471"/>
                  </a:moveTo>
                  <a:lnTo>
                    <a:pt x="0" y="0"/>
                  </a:lnTo>
                  <a:lnTo>
                    <a:pt x="0" y="3114471"/>
                  </a:lnTo>
                  <a:close/>
                </a:path>
              </a:pathLst>
            </a:custGeom>
            <a:solidFill>
              <a:srgbClr val="6AA7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41" name="object 5">
              <a:extLst>
                <a:ext uri="{FF2B5EF4-FFF2-40B4-BE49-F238E27FC236}">
                  <a16:creationId xmlns:a16="http://schemas.microsoft.com/office/drawing/2014/main" id="{02976826-44FC-4CD4-B295-2AD1C4DF1F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8" y="3186112"/>
              <a:ext cx="0" cy="2190750"/>
            </a:xfrm>
            <a:custGeom>
              <a:avLst/>
              <a:gdLst>
                <a:gd name="T0" fmla="*/ 377107 h 3114675"/>
                <a:gd name="T1" fmla="*/ 0 h 3114675"/>
                <a:gd name="T2" fmla="*/ 377107 h 3114675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0" y="T0"/>
                </a:cxn>
                <a:cxn ang="T4">
                  <a:pos x="0" y="T1"/>
                </a:cxn>
                <a:cxn ang="T5">
                  <a:pos x="0" y="T2"/>
                </a:cxn>
              </a:cxnLst>
              <a:rect l="0" t="0" r="r" b="b"/>
              <a:pathLst>
                <a:path h="3114675">
                  <a:moveTo>
                    <a:pt x="0" y="3114471"/>
                  </a:moveTo>
                  <a:lnTo>
                    <a:pt x="0" y="0"/>
                  </a:lnTo>
                  <a:lnTo>
                    <a:pt x="0" y="3114471"/>
                  </a:lnTo>
                  <a:close/>
                </a:path>
              </a:pathLst>
            </a:custGeom>
            <a:solidFill>
              <a:srgbClr val="92D2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42" name="object 6">
              <a:extLst>
                <a:ext uri="{FF2B5EF4-FFF2-40B4-BE49-F238E27FC236}">
                  <a16:creationId xmlns:a16="http://schemas.microsoft.com/office/drawing/2014/main" id="{ED54458C-D4F6-4F32-AF2F-82E485C8B0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8" y="3186112"/>
              <a:ext cx="0" cy="2190750"/>
            </a:xfrm>
            <a:custGeom>
              <a:avLst/>
              <a:gdLst>
                <a:gd name="T0" fmla="*/ 377107 h 3114675"/>
                <a:gd name="T1" fmla="*/ 0 h 3114675"/>
                <a:gd name="T2" fmla="*/ 377107 h 3114675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0" y="T0"/>
                </a:cxn>
                <a:cxn ang="T4">
                  <a:pos x="0" y="T1"/>
                </a:cxn>
                <a:cxn ang="T5">
                  <a:pos x="0" y="T2"/>
                </a:cxn>
              </a:cxnLst>
              <a:rect l="0" t="0" r="r" b="b"/>
              <a:pathLst>
                <a:path h="3114675">
                  <a:moveTo>
                    <a:pt x="0" y="3114471"/>
                  </a:moveTo>
                  <a:lnTo>
                    <a:pt x="0" y="0"/>
                  </a:lnTo>
                  <a:lnTo>
                    <a:pt x="0" y="3114471"/>
                  </a:lnTo>
                  <a:close/>
                </a:path>
              </a:pathLst>
            </a:custGeom>
            <a:solidFill>
              <a:srgbClr val="C8E9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43" name="object 7">
              <a:extLst>
                <a:ext uri="{FF2B5EF4-FFF2-40B4-BE49-F238E27FC236}">
                  <a16:creationId xmlns:a16="http://schemas.microsoft.com/office/drawing/2014/main" id="{B41F0BFE-B706-4F65-9410-CFC1641929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8" y="3352800"/>
              <a:ext cx="1303337" cy="1857375"/>
            </a:xfrm>
            <a:custGeom>
              <a:avLst/>
              <a:gdLst>
                <a:gd name="T0" fmla="*/ 4119 w 1853564"/>
                <a:gd name="T1" fmla="*/ 317959 h 2641600"/>
                <a:gd name="T2" fmla="*/ 12554 w 1853564"/>
                <a:gd name="T3" fmla="*/ 315216 h 2641600"/>
                <a:gd name="T4" fmla="*/ 21380 w 1853564"/>
                <a:gd name="T5" fmla="*/ 311886 h 2641600"/>
                <a:gd name="T6" fmla="*/ 30796 w 1853564"/>
                <a:gd name="T7" fmla="*/ 307771 h 2641600"/>
                <a:gd name="T8" fmla="*/ 38642 w 1853564"/>
                <a:gd name="T9" fmla="*/ 303462 h 2641600"/>
                <a:gd name="T10" fmla="*/ 46488 w 1853564"/>
                <a:gd name="T11" fmla="*/ 298368 h 2641600"/>
                <a:gd name="T12" fmla="*/ 54923 w 1853564"/>
                <a:gd name="T13" fmla="*/ 291511 h 2641600"/>
                <a:gd name="T14" fmla="*/ 60219 w 1853564"/>
                <a:gd name="T15" fmla="*/ 286613 h 2641600"/>
                <a:gd name="T16" fmla="*/ 67477 w 1853564"/>
                <a:gd name="T17" fmla="*/ 277994 h 2641600"/>
                <a:gd name="T18" fmla="*/ 71988 w 1853564"/>
                <a:gd name="T19" fmla="*/ 272313 h 2641600"/>
                <a:gd name="T20" fmla="*/ 79245 w 1853564"/>
                <a:gd name="T21" fmla="*/ 261146 h 2641600"/>
                <a:gd name="T22" fmla="*/ 84738 w 1853564"/>
                <a:gd name="T23" fmla="*/ 252525 h 2641600"/>
                <a:gd name="T24" fmla="*/ 92976 w 1853564"/>
                <a:gd name="T25" fmla="*/ 239987 h 2641600"/>
                <a:gd name="T26" fmla="*/ 99646 w 1853564"/>
                <a:gd name="T27" fmla="*/ 231564 h 2641600"/>
                <a:gd name="T28" fmla="*/ 105922 w 1853564"/>
                <a:gd name="T29" fmla="*/ 224902 h 2641600"/>
                <a:gd name="T30" fmla="*/ 112591 w 1853564"/>
                <a:gd name="T31" fmla="*/ 218829 h 2641600"/>
                <a:gd name="T32" fmla="*/ 118476 w 1853564"/>
                <a:gd name="T33" fmla="*/ 214323 h 2641600"/>
                <a:gd name="T34" fmla="*/ 127107 w 1853564"/>
                <a:gd name="T35" fmla="*/ 208838 h 2641600"/>
                <a:gd name="T36" fmla="*/ 139661 w 1853564"/>
                <a:gd name="T37" fmla="*/ 201981 h 2641600"/>
                <a:gd name="T38" fmla="*/ 148291 w 1853564"/>
                <a:gd name="T39" fmla="*/ 198259 h 2641600"/>
                <a:gd name="T40" fmla="*/ 156726 w 1853564"/>
                <a:gd name="T41" fmla="*/ 194733 h 2641600"/>
                <a:gd name="T42" fmla="*/ 169476 w 1853564"/>
                <a:gd name="T43" fmla="*/ 189835 h 2641600"/>
                <a:gd name="T44" fmla="*/ 182030 w 1853564"/>
                <a:gd name="T45" fmla="*/ 184937 h 2641600"/>
                <a:gd name="T46" fmla="*/ 193406 w 1853564"/>
                <a:gd name="T47" fmla="*/ 180823 h 2641600"/>
                <a:gd name="T48" fmla="*/ 212237 w 1853564"/>
                <a:gd name="T49" fmla="*/ 172203 h 2641600"/>
                <a:gd name="T50" fmla="*/ 222633 w 1853564"/>
                <a:gd name="T51" fmla="*/ 163779 h 2641600"/>
                <a:gd name="T52" fmla="*/ 220279 w 1853564"/>
                <a:gd name="T53" fmla="*/ 152808 h 2641600"/>
                <a:gd name="T54" fmla="*/ 212237 w 1853564"/>
                <a:gd name="T55" fmla="*/ 146931 h 2641600"/>
                <a:gd name="T56" fmla="*/ 194779 w 1853564"/>
                <a:gd name="T57" fmla="*/ 139095 h 2641600"/>
                <a:gd name="T58" fmla="*/ 182225 w 1853564"/>
                <a:gd name="T59" fmla="*/ 134197 h 2641600"/>
                <a:gd name="T60" fmla="*/ 173595 w 1853564"/>
                <a:gd name="T61" fmla="*/ 131063 h 2641600"/>
                <a:gd name="T62" fmla="*/ 159864 w 1853564"/>
                <a:gd name="T63" fmla="*/ 125773 h 2641600"/>
                <a:gd name="T64" fmla="*/ 149468 w 1853564"/>
                <a:gd name="T65" fmla="*/ 121463 h 2641600"/>
                <a:gd name="T66" fmla="*/ 140052 w 1853564"/>
                <a:gd name="T67" fmla="*/ 117349 h 2641600"/>
                <a:gd name="T68" fmla="*/ 131226 w 1853564"/>
                <a:gd name="T69" fmla="*/ 112647 h 2641600"/>
                <a:gd name="T70" fmla="*/ 122791 w 1853564"/>
                <a:gd name="T71" fmla="*/ 107749 h 2641600"/>
                <a:gd name="T72" fmla="*/ 114357 w 1853564"/>
                <a:gd name="T73" fmla="*/ 101676 h 2641600"/>
                <a:gd name="T74" fmla="*/ 107688 w 1853564"/>
                <a:gd name="T75" fmla="*/ 96191 h 2641600"/>
                <a:gd name="T76" fmla="*/ 101607 w 1853564"/>
                <a:gd name="T77" fmla="*/ 89726 h 2641600"/>
                <a:gd name="T78" fmla="*/ 93173 w 1853564"/>
                <a:gd name="T79" fmla="*/ 79343 h 2641600"/>
                <a:gd name="T80" fmla="*/ 88857 w 1853564"/>
                <a:gd name="T81" fmla="*/ 73074 h 2641600"/>
                <a:gd name="T82" fmla="*/ 84541 w 1853564"/>
                <a:gd name="T83" fmla="*/ 66413 h 2641600"/>
                <a:gd name="T84" fmla="*/ 76107 w 1853564"/>
                <a:gd name="T85" fmla="*/ 53091 h 2641600"/>
                <a:gd name="T86" fmla="*/ 70811 w 1853564"/>
                <a:gd name="T87" fmla="*/ 45255 h 2641600"/>
                <a:gd name="T88" fmla="*/ 64142 w 1853564"/>
                <a:gd name="T89" fmla="*/ 36830 h 2641600"/>
                <a:gd name="T90" fmla="*/ 59238 w 1853564"/>
                <a:gd name="T91" fmla="*/ 31541 h 2641600"/>
                <a:gd name="T92" fmla="*/ 51000 w 1853564"/>
                <a:gd name="T93" fmla="*/ 24097 h 2641600"/>
                <a:gd name="T94" fmla="*/ 45311 w 1853564"/>
                <a:gd name="T95" fmla="*/ 19983 h 2641600"/>
                <a:gd name="T96" fmla="*/ 38054 w 1853564"/>
                <a:gd name="T97" fmla="*/ 15281 h 2641600"/>
                <a:gd name="T98" fmla="*/ 29619 w 1853564"/>
                <a:gd name="T99" fmla="*/ 10775 h 2641600"/>
                <a:gd name="T100" fmla="*/ 21185 w 1853564"/>
                <a:gd name="T101" fmla="*/ 7053 h 2641600"/>
                <a:gd name="T102" fmla="*/ 10004 w 1853564"/>
                <a:gd name="T103" fmla="*/ 2938 h 2641600"/>
                <a:gd name="T104" fmla="*/ 0 w 1853564"/>
                <a:gd name="T105" fmla="*/ 0 h 264160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853564" h="2641600">
                  <a:moveTo>
                    <a:pt x="0" y="0"/>
                  </a:moveTo>
                  <a:lnTo>
                    <a:pt x="0" y="2641059"/>
                  </a:lnTo>
                  <a:lnTo>
                    <a:pt x="34081" y="2631331"/>
                  </a:lnTo>
                  <a:lnTo>
                    <a:pt x="69785" y="2619982"/>
                  </a:lnTo>
                  <a:lnTo>
                    <a:pt x="82769" y="2616740"/>
                  </a:lnTo>
                  <a:lnTo>
                    <a:pt x="103867" y="2608633"/>
                  </a:lnTo>
                  <a:lnTo>
                    <a:pt x="139571" y="2597284"/>
                  </a:lnTo>
                  <a:lnTo>
                    <a:pt x="175276" y="2582693"/>
                  </a:lnTo>
                  <a:lnTo>
                    <a:pt x="176898" y="2581071"/>
                  </a:lnTo>
                  <a:lnTo>
                    <a:pt x="209357" y="2568101"/>
                  </a:lnTo>
                  <a:lnTo>
                    <a:pt x="245061" y="2551888"/>
                  </a:lnTo>
                  <a:lnTo>
                    <a:pt x="254799" y="2547025"/>
                  </a:lnTo>
                  <a:lnTo>
                    <a:pt x="279143" y="2534055"/>
                  </a:lnTo>
                  <a:lnTo>
                    <a:pt x="314847" y="2514600"/>
                  </a:lnTo>
                  <a:lnTo>
                    <a:pt x="319716" y="2511357"/>
                  </a:lnTo>
                  <a:lnTo>
                    <a:pt x="350552" y="2493523"/>
                  </a:lnTo>
                  <a:lnTo>
                    <a:pt x="374895" y="2475688"/>
                  </a:lnTo>
                  <a:lnTo>
                    <a:pt x="384633" y="2469203"/>
                  </a:lnTo>
                  <a:lnTo>
                    <a:pt x="420337" y="2443262"/>
                  </a:lnTo>
                  <a:lnTo>
                    <a:pt x="421960" y="2441642"/>
                  </a:lnTo>
                  <a:lnTo>
                    <a:pt x="454419" y="2412458"/>
                  </a:lnTo>
                  <a:lnTo>
                    <a:pt x="462533" y="2405974"/>
                  </a:lnTo>
                  <a:lnTo>
                    <a:pt x="490123" y="2380033"/>
                  </a:lnTo>
                  <a:lnTo>
                    <a:pt x="498238" y="2371926"/>
                  </a:lnTo>
                  <a:lnTo>
                    <a:pt x="525828" y="2342744"/>
                  </a:lnTo>
                  <a:lnTo>
                    <a:pt x="530696" y="2336258"/>
                  </a:lnTo>
                  <a:lnTo>
                    <a:pt x="558286" y="2300591"/>
                  </a:lnTo>
                  <a:lnTo>
                    <a:pt x="559909" y="2300591"/>
                  </a:lnTo>
                  <a:lnTo>
                    <a:pt x="585876" y="2266544"/>
                  </a:lnTo>
                  <a:lnTo>
                    <a:pt x="595613" y="2253574"/>
                  </a:lnTo>
                  <a:lnTo>
                    <a:pt x="610220" y="2230875"/>
                  </a:lnTo>
                  <a:lnTo>
                    <a:pt x="632941" y="2196829"/>
                  </a:lnTo>
                  <a:lnTo>
                    <a:pt x="655662" y="2161161"/>
                  </a:lnTo>
                  <a:lnTo>
                    <a:pt x="665399" y="2146569"/>
                  </a:lnTo>
                  <a:lnTo>
                    <a:pt x="699481" y="2091446"/>
                  </a:lnTo>
                  <a:lnTo>
                    <a:pt x="701104" y="2089825"/>
                  </a:lnTo>
                  <a:lnTo>
                    <a:pt x="722201" y="2055778"/>
                  </a:lnTo>
                  <a:lnTo>
                    <a:pt x="744923" y="2021732"/>
                  </a:lnTo>
                  <a:lnTo>
                    <a:pt x="769266" y="1986062"/>
                  </a:lnTo>
                  <a:lnTo>
                    <a:pt x="770889" y="1984442"/>
                  </a:lnTo>
                  <a:lnTo>
                    <a:pt x="795234" y="1950394"/>
                  </a:lnTo>
                  <a:lnTo>
                    <a:pt x="824446" y="1916348"/>
                  </a:lnTo>
                  <a:lnTo>
                    <a:pt x="840676" y="1898514"/>
                  </a:lnTo>
                  <a:lnTo>
                    <a:pt x="855282" y="1880680"/>
                  </a:lnTo>
                  <a:lnTo>
                    <a:pt x="876379" y="1861225"/>
                  </a:lnTo>
                  <a:lnTo>
                    <a:pt x="890985" y="1846633"/>
                  </a:lnTo>
                  <a:lnTo>
                    <a:pt x="910461" y="1828800"/>
                  </a:lnTo>
                  <a:lnTo>
                    <a:pt x="931559" y="1810965"/>
                  </a:lnTo>
                  <a:lnTo>
                    <a:pt x="946166" y="1799616"/>
                  </a:lnTo>
                  <a:lnTo>
                    <a:pt x="977001" y="1775297"/>
                  </a:lnTo>
                  <a:lnTo>
                    <a:pt x="980247" y="1773675"/>
                  </a:lnTo>
                  <a:lnTo>
                    <a:pt x="1015951" y="1749357"/>
                  </a:lnTo>
                  <a:lnTo>
                    <a:pt x="1030557" y="1741251"/>
                  </a:lnTo>
                  <a:lnTo>
                    <a:pt x="1051656" y="1728280"/>
                  </a:lnTo>
                  <a:lnTo>
                    <a:pt x="1085737" y="1708825"/>
                  </a:lnTo>
                  <a:lnTo>
                    <a:pt x="1090607" y="1705582"/>
                  </a:lnTo>
                  <a:lnTo>
                    <a:pt x="1155523" y="1671535"/>
                  </a:lnTo>
                  <a:lnTo>
                    <a:pt x="1158769" y="1671535"/>
                  </a:lnTo>
                  <a:lnTo>
                    <a:pt x="1191227" y="1655323"/>
                  </a:lnTo>
                  <a:lnTo>
                    <a:pt x="1226932" y="1640732"/>
                  </a:lnTo>
                  <a:lnTo>
                    <a:pt x="1236669" y="1635867"/>
                  </a:lnTo>
                  <a:lnTo>
                    <a:pt x="1261013" y="1624519"/>
                  </a:lnTo>
                  <a:lnTo>
                    <a:pt x="1296717" y="1611548"/>
                  </a:lnTo>
                  <a:lnTo>
                    <a:pt x="1322684" y="1600200"/>
                  </a:lnTo>
                  <a:lnTo>
                    <a:pt x="1330799" y="1596957"/>
                  </a:lnTo>
                  <a:lnTo>
                    <a:pt x="1402207" y="1571016"/>
                  </a:lnTo>
                  <a:lnTo>
                    <a:pt x="1436289" y="1556425"/>
                  </a:lnTo>
                  <a:lnTo>
                    <a:pt x="1471994" y="1543455"/>
                  </a:lnTo>
                  <a:lnTo>
                    <a:pt x="1506076" y="1530484"/>
                  </a:lnTo>
                  <a:lnTo>
                    <a:pt x="1507697" y="1530484"/>
                  </a:lnTo>
                  <a:lnTo>
                    <a:pt x="1575861" y="1504544"/>
                  </a:lnTo>
                  <a:lnTo>
                    <a:pt x="1600204" y="1496438"/>
                  </a:lnTo>
                  <a:lnTo>
                    <a:pt x="1611566" y="1489952"/>
                  </a:lnTo>
                  <a:lnTo>
                    <a:pt x="1647269" y="1475361"/>
                  </a:lnTo>
                  <a:lnTo>
                    <a:pt x="1756005" y="1425101"/>
                  </a:lnTo>
                  <a:lnTo>
                    <a:pt x="1809562" y="1391055"/>
                  </a:lnTo>
                  <a:lnTo>
                    <a:pt x="1822546" y="1376462"/>
                  </a:lnTo>
                  <a:lnTo>
                    <a:pt x="1842021" y="1355387"/>
                  </a:lnTo>
                  <a:lnTo>
                    <a:pt x="1853381" y="1321339"/>
                  </a:lnTo>
                  <a:lnTo>
                    <a:pt x="1842021" y="1285671"/>
                  </a:lnTo>
                  <a:lnTo>
                    <a:pt x="1822546" y="1264594"/>
                  </a:lnTo>
                  <a:lnTo>
                    <a:pt x="1809562" y="1250003"/>
                  </a:lnTo>
                  <a:lnTo>
                    <a:pt x="1786841" y="1235412"/>
                  </a:lnTo>
                  <a:lnTo>
                    <a:pt x="1756005" y="1215957"/>
                  </a:lnTo>
                  <a:lnTo>
                    <a:pt x="1681351" y="1178667"/>
                  </a:lnTo>
                  <a:lnTo>
                    <a:pt x="1647269" y="1165697"/>
                  </a:lnTo>
                  <a:lnTo>
                    <a:pt x="1611566" y="1151106"/>
                  </a:lnTo>
                  <a:lnTo>
                    <a:pt x="1600204" y="1146242"/>
                  </a:lnTo>
                  <a:lnTo>
                    <a:pt x="1575861" y="1136514"/>
                  </a:lnTo>
                  <a:lnTo>
                    <a:pt x="1507697" y="1110574"/>
                  </a:lnTo>
                  <a:lnTo>
                    <a:pt x="1506076" y="1110574"/>
                  </a:lnTo>
                  <a:lnTo>
                    <a:pt x="1471994" y="1097603"/>
                  </a:lnTo>
                  <a:lnTo>
                    <a:pt x="1436289" y="1084633"/>
                  </a:lnTo>
                  <a:lnTo>
                    <a:pt x="1402207" y="1070042"/>
                  </a:lnTo>
                  <a:lnTo>
                    <a:pt x="1330799" y="1044101"/>
                  </a:lnTo>
                  <a:lnTo>
                    <a:pt x="1322684" y="1040858"/>
                  </a:lnTo>
                  <a:lnTo>
                    <a:pt x="1296717" y="1029510"/>
                  </a:lnTo>
                  <a:lnTo>
                    <a:pt x="1261013" y="1016539"/>
                  </a:lnTo>
                  <a:lnTo>
                    <a:pt x="1236669" y="1005191"/>
                  </a:lnTo>
                  <a:lnTo>
                    <a:pt x="1226932" y="1000326"/>
                  </a:lnTo>
                  <a:lnTo>
                    <a:pt x="1191227" y="985735"/>
                  </a:lnTo>
                  <a:lnTo>
                    <a:pt x="1158769" y="971144"/>
                  </a:lnTo>
                  <a:lnTo>
                    <a:pt x="1155523" y="969523"/>
                  </a:lnTo>
                  <a:lnTo>
                    <a:pt x="1090607" y="935475"/>
                  </a:lnTo>
                  <a:lnTo>
                    <a:pt x="1085737" y="932233"/>
                  </a:lnTo>
                  <a:lnTo>
                    <a:pt x="1051656" y="912778"/>
                  </a:lnTo>
                  <a:lnTo>
                    <a:pt x="1030557" y="899807"/>
                  </a:lnTo>
                  <a:lnTo>
                    <a:pt x="1015951" y="891701"/>
                  </a:lnTo>
                  <a:lnTo>
                    <a:pt x="980247" y="867382"/>
                  </a:lnTo>
                  <a:lnTo>
                    <a:pt x="977001" y="865761"/>
                  </a:lnTo>
                  <a:lnTo>
                    <a:pt x="946166" y="841442"/>
                  </a:lnTo>
                  <a:lnTo>
                    <a:pt x="931559" y="830093"/>
                  </a:lnTo>
                  <a:lnTo>
                    <a:pt x="910461" y="812258"/>
                  </a:lnTo>
                  <a:lnTo>
                    <a:pt x="890985" y="796046"/>
                  </a:lnTo>
                  <a:lnTo>
                    <a:pt x="876379" y="779833"/>
                  </a:lnTo>
                  <a:lnTo>
                    <a:pt x="855282" y="760378"/>
                  </a:lnTo>
                  <a:lnTo>
                    <a:pt x="840676" y="742544"/>
                  </a:lnTo>
                  <a:lnTo>
                    <a:pt x="824446" y="724710"/>
                  </a:lnTo>
                  <a:lnTo>
                    <a:pt x="795234" y="690662"/>
                  </a:lnTo>
                  <a:lnTo>
                    <a:pt x="770889" y="656616"/>
                  </a:lnTo>
                  <a:lnTo>
                    <a:pt x="769266" y="654994"/>
                  </a:lnTo>
                  <a:lnTo>
                    <a:pt x="744923" y="620948"/>
                  </a:lnTo>
                  <a:lnTo>
                    <a:pt x="735186" y="604735"/>
                  </a:lnTo>
                  <a:lnTo>
                    <a:pt x="722201" y="585280"/>
                  </a:lnTo>
                  <a:lnTo>
                    <a:pt x="701104" y="551233"/>
                  </a:lnTo>
                  <a:lnTo>
                    <a:pt x="699481" y="549612"/>
                  </a:lnTo>
                  <a:lnTo>
                    <a:pt x="665399" y="494488"/>
                  </a:lnTo>
                  <a:lnTo>
                    <a:pt x="632941" y="445851"/>
                  </a:lnTo>
                  <a:lnTo>
                    <a:pt x="629695" y="439365"/>
                  </a:lnTo>
                  <a:lnTo>
                    <a:pt x="610220" y="410182"/>
                  </a:lnTo>
                  <a:lnTo>
                    <a:pt x="595613" y="387484"/>
                  </a:lnTo>
                  <a:lnTo>
                    <a:pt x="585876" y="374514"/>
                  </a:lnTo>
                  <a:lnTo>
                    <a:pt x="559909" y="340467"/>
                  </a:lnTo>
                  <a:lnTo>
                    <a:pt x="558286" y="340467"/>
                  </a:lnTo>
                  <a:lnTo>
                    <a:pt x="530696" y="304800"/>
                  </a:lnTo>
                  <a:lnTo>
                    <a:pt x="525828" y="298314"/>
                  </a:lnTo>
                  <a:lnTo>
                    <a:pt x="498238" y="270752"/>
                  </a:lnTo>
                  <a:lnTo>
                    <a:pt x="490123" y="261025"/>
                  </a:lnTo>
                  <a:lnTo>
                    <a:pt x="462533" y="235084"/>
                  </a:lnTo>
                  <a:lnTo>
                    <a:pt x="454419" y="228600"/>
                  </a:lnTo>
                  <a:lnTo>
                    <a:pt x="421960" y="199416"/>
                  </a:lnTo>
                  <a:lnTo>
                    <a:pt x="420337" y="197794"/>
                  </a:lnTo>
                  <a:lnTo>
                    <a:pt x="384633" y="171855"/>
                  </a:lnTo>
                  <a:lnTo>
                    <a:pt x="374895" y="165369"/>
                  </a:lnTo>
                  <a:lnTo>
                    <a:pt x="350552" y="147535"/>
                  </a:lnTo>
                  <a:lnTo>
                    <a:pt x="319716" y="129701"/>
                  </a:lnTo>
                  <a:lnTo>
                    <a:pt x="314847" y="126458"/>
                  </a:lnTo>
                  <a:lnTo>
                    <a:pt x="279143" y="107003"/>
                  </a:lnTo>
                  <a:lnTo>
                    <a:pt x="254799" y="95655"/>
                  </a:lnTo>
                  <a:lnTo>
                    <a:pt x="245061" y="89169"/>
                  </a:lnTo>
                  <a:lnTo>
                    <a:pt x="209357" y="72957"/>
                  </a:lnTo>
                  <a:lnTo>
                    <a:pt x="176898" y="59987"/>
                  </a:lnTo>
                  <a:lnTo>
                    <a:pt x="175276" y="58365"/>
                  </a:lnTo>
                  <a:lnTo>
                    <a:pt x="139571" y="43774"/>
                  </a:lnTo>
                  <a:lnTo>
                    <a:pt x="103867" y="32425"/>
                  </a:lnTo>
                  <a:lnTo>
                    <a:pt x="82769" y="24319"/>
                  </a:lnTo>
                  <a:lnTo>
                    <a:pt x="69785" y="21075"/>
                  </a:lnTo>
                  <a:lnTo>
                    <a:pt x="34081" y="97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1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44" name="object 8">
              <a:extLst>
                <a:ext uri="{FF2B5EF4-FFF2-40B4-BE49-F238E27FC236}">
                  <a16:creationId xmlns:a16="http://schemas.microsoft.com/office/drawing/2014/main" id="{9499D3BB-0F5F-4DE2-8585-A720A85F16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5700" y="3278187"/>
              <a:ext cx="4170363" cy="2009775"/>
            </a:xfrm>
            <a:prstGeom prst="rect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2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5" name="object 9">
              <a:extLst>
                <a:ext uri="{FF2B5EF4-FFF2-40B4-BE49-F238E27FC236}">
                  <a16:creationId xmlns:a16="http://schemas.microsoft.com/office/drawing/2014/main" id="{0F38139A-0302-45C3-8899-EE6D60D174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8" y="3606800"/>
              <a:ext cx="692150" cy="1347787"/>
            </a:xfrm>
            <a:custGeom>
              <a:avLst/>
              <a:gdLst>
                <a:gd name="T0" fmla="*/ 0 w 983615"/>
                <a:gd name="T1" fmla="*/ 232598 h 1915159"/>
                <a:gd name="T2" fmla="*/ 4138 w 983615"/>
                <a:gd name="T3" fmla="*/ 230431 h 1915159"/>
                <a:gd name="T4" fmla="*/ 10640 w 983615"/>
                <a:gd name="T5" fmla="*/ 226886 h 1915159"/>
                <a:gd name="T6" fmla="*/ 16945 w 983615"/>
                <a:gd name="T7" fmla="*/ 222947 h 1915159"/>
                <a:gd name="T8" fmla="*/ 21280 w 983615"/>
                <a:gd name="T9" fmla="*/ 219993 h 1915159"/>
                <a:gd name="T10" fmla="*/ 25418 w 983615"/>
                <a:gd name="T11" fmla="*/ 216448 h 1915159"/>
                <a:gd name="T12" fmla="*/ 29752 w 983615"/>
                <a:gd name="T13" fmla="*/ 212705 h 1915159"/>
                <a:gd name="T14" fmla="*/ 33891 w 983615"/>
                <a:gd name="T15" fmla="*/ 208373 h 1915159"/>
                <a:gd name="T16" fmla="*/ 38225 w 983615"/>
                <a:gd name="T17" fmla="*/ 203646 h 1915159"/>
                <a:gd name="T18" fmla="*/ 42560 w 983615"/>
                <a:gd name="T19" fmla="*/ 198131 h 1915159"/>
                <a:gd name="T20" fmla="*/ 46107 w 983615"/>
                <a:gd name="T21" fmla="*/ 192813 h 1915159"/>
                <a:gd name="T22" fmla="*/ 48866 w 983615"/>
                <a:gd name="T23" fmla="*/ 188678 h 1915159"/>
                <a:gd name="T24" fmla="*/ 51427 w 983615"/>
                <a:gd name="T25" fmla="*/ 184345 h 1915159"/>
                <a:gd name="T26" fmla="*/ 55171 w 983615"/>
                <a:gd name="T27" fmla="*/ 177846 h 1915159"/>
                <a:gd name="T28" fmla="*/ 58914 w 983615"/>
                <a:gd name="T29" fmla="*/ 171543 h 1915159"/>
                <a:gd name="T30" fmla="*/ 61476 w 983615"/>
                <a:gd name="T31" fmla="*/ 167407 h 1915159"/>
                <a:gd name="T32" fmla="*/ 64431 w 983615"/>
                <a:gd name="T33" fmla="*/ 163074 h 1915159"/>
                <a:gd name="T34" fmla="*/ 67978 w 983615"/>
                <a:gd name="T35" fmla="*/ 158348 h 1915159"/>
                <a:gd name="T36" fmla="*/ 75465 w 983615"/>
                <a:gd name="T37" fmla="*/ 150273 h 1915159"/>
                <a:gd name="T38" fmla="*/ 80786 w 983615"/>
                <a:gd name="T39" fmla="*/ 146137 h 1915159"/>
                <a:gd name="T40" fmla="*/ 85121 w 983615"/>
                <a:gd name="T41" fmla="*/ 142986 h 1915159"/>
                <a:gd name="T42" fmla="*/ 89258 w 983615"/>
                <a:gd name="T43" fmla="*/ 140229 h 1915159"/>
                <a:gd name="T44" fmla="*/ 93790 w 983615"/>
                <a:gd name="T45" fmla="*/ 137668 h 1915159"/>
                <a:gd name="T46" fmla="*/ 101081 w 983615"/>
                <a:gd name="T47" fmla="*/ 133335 h 1915159"/>
                <a:gd name="T48" fmla="*/ 108174 w 983615"/>
                <a:gd name="T49" fmla="*/ 129002 h 1915159"/>
                <a:gd name="T50" fmla="*/ 114085 w 983615"/>
                <a:gd name="T51" fmla="*/ 124866 h 1915159"/>
                <a:gd name="T52" fmla="*/ 118025 w 983615"/>
                <a:gd name="T53" fmla="*/ 120534 h 1915159"/>
                <a:gd name="T54" fmla="*/ 119405 w 983615"/>
                <a:gd name="T55" fmla="*/ 116398 h 1915159"/>
                <a:gd name="T56" fmla="*/ 118025 w 983615"/>
                <a:gd name="T57" fmla="*/ 112065 h 1915159"/>
                <a:gd name="T58" fmla="*/ 114085 w 983615"/>
                <a:gd name="T59" fmla="*/ 107732 h 1915159"/>
                <a:gd name="T60" fmla="*/ 108174 w 983615"/>
                <a:gd name="T61" fmla="*/ 103596 h 1915159"/>
                <a:gd name="T62" fmla="*/ 101081 w 983615"/>
                <a:gd name="T63" fmla="*/ 99263 h 1915159"/>
                <a:gd name="T64" fmla="*/ 93790 w 983615"/>
                <a:gd name="T65" fmla="*/ 95126 h 1915159"/>
                <a:gd name="T66" fmla="*/ 89258 w 983615"/>
                <a:gd name="T67" fmla="*/ 92370 h 1915159"/>
                <a:gd name="T68" fmla="*/ 85121 w 983615"/>
                <a:gd name="T69" fmla="*/ 89612 h 1915159"/>
                <a:gd name="T70" fmla="*/ 80786 w 983615"/>
                <a:gd name="T71" fmla="*/ 86461 h 1915159"/>
                <a:gd name="T72" fmla="*/ 75465 w 983615"/>
                <a:gd name="T73" fmla="*/ 82325 h 1915159"/>
                <a:gd name="T74" fmla="*/ 67978 w 983615"/>
                <a:gd name="T75" fmla="*/ 74250 h 1915159"/>
                <a:gd name="T76" fmla="*/ 64431 w 983615"/>
                <a:gd name="T77" fmla="*/ 69523 h 1915159"/>
                <a:gd name="T78" fmla="*/ 61476 w 983615"/>
                <a:gd name="T79" fmla="*/ 65190 h 1915159"/>
                <a:gd name="T80" fmla="*/ 58914 w 983615"/>
                <a:gd name="T81" fmla="*/ 61054 h 1915159"/>
                <a:gd name="T82" fmla="*/ 55171 w 983615"/>
                <a:gd name="T83" fmla="*/ 54752 h 1915159"/>
                <a:gd name="T84" fmla="*/ 51427 w 983615"/>
                <a:gd name="T85" fmla="*/ 48252 h 1915159"/>
                <a:gd name="T86" fmla="*/ 48866 w 983615"/>
                <a:gd name="T87" fmla="*/ 43919 h 1915159"/>
                <a:gd name="T88" fmla="*/ 46107 w 983615"/>
                <a:gd name="T89" fmla="*/ 39784 h 1915159"/>
                <a:gd name="T90" fmla="*/ 42560 w 983615"/>
                <a:gd name="T91" fmla="*/ 34466 h 1915159"/>
                <a:gd name="T92" fmla="*/ 38225 w 983615"/>
                <a:gd name="T93" fmla="*/ 28952 h 1915159"/>
                <a:gd name="T94" fmla="*/ 33891 w 983615"/>
                <a:gd name="T95" fmla="*/ 24224 h 1915159"/>
                <a:gd name="T96" fmla="*/ 29752 w 983615"/>
                <a:gd name="T97" fmla="*/ 19891 h 1915159"/>
                <a:gd name="T98" fmla="*/ 25418 w 983615"/>
                <a:gd name="T99" fmla="*/ 16150 h 1915159"/>
                <a:gd name="T100" fmla="*/ 21280 w 983615"/>
                <a:gd name="T101" fmla="*/ 12604 h 1915159"/>
                <a:gd name="T102" fmla="*/ 16945 w 983615"/>
                <a:gd name="T103" fmla="*/ 9650 h 1915159"/>
                <a:gd name="T104" fmla="*/ 10640 w 983615"/>
                <a:gd name="T105" fmla="*/ 5712 h 1915159"/>
                <a:gd name="T106" fmla="*/ 4138 w 983615"/>
                <a:gd name="T107" fmla="*/ 2166 h 1915159"/>
                <a:gd name="T108" fmla="*/ 0 w 983615"/>
                <a:gd name="T109" fmla="*/ 0 h 191515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983615" h="1915159">
                  <a:moveTo>
                    <a:pt x="0" y="0"/>
                  </a:moveTo>
                  <a:lnTo>
                    <a:pt x="0" y="1914728"/>
                  </a:lnTo>
                  <a:lnTo>
                    <a:pt x="22720" y="1903379"/>
                  </a:lnTo>
                  <a:lnTo>
                    <a:pt x="34081" y="1896893"/>
                  </a:lnTo>
                  <a:lnTo>
                    <a:pt x="69785" y="1879060"/>
                  </a:lnTo>
                  <a:lnTo>
                    <a:pt x="87638" y="1867710"/>
                  </a:lnTo>
                  <a:lnTo>
                    <a:pt x="103867" y="1857983"/>
                  </a:lnTo>
                  <a:lnTo>
                    <a:pt x="139571" y="1835285"/>
                  </a:lnTo>
                  <a:lnTo>
                    <a:pt x="142817" y="1833664"/>
                  </a:lnTo>
                  <a:lnTo>
                    <a:pt x="175276" y="1810966"/>
                  </a:lnTo>
                  <a:lnTo>
                    <a:pt x="191505" y="1797996"/>
                  </a:lnTo>
                  <a:lnTo>
                    <a:pt x="209357" y="1781783"/>
                  </a:lnTo>
                  <a:lnTo>
                    <a:pt x="232078" y="1762328"/>
                  </a:lnTo>
                  <a:lnTo>
                    <a:pt x="245061" y="1750979"/>
                  </a:lnTo>
                  <a:lnTo>
                    <a:pt x="267782" y="1728280"/>
                  </a:lnTo>
                  <a:lnTo>
                    <a:pt x="279143" y="1715310"/>
                  </a:lnTo>
                  <a:lnTo>
                    <a:pt x="300241" y="1692612"/>
                  </a:lnTo>
                  <a:lnTo>
                    <a:pt x="314847" y="1676400"/>
                  </a:lnTo>
                  <a:lnTo>
                    <a:pt x="329454" y="1658566"/>
                  </a:lnTo>
                  <a:lnTo>
                    <a:pt x="350552" y="1631003"/>
                  </a:lnTo>
                  <a:lnTo>
                    <a:pt x="355420" y="1622897"/>
                  </a:lnTo>
                  <a:lnTo>
                    <a:pt x="379764" y="1587229"/>
                  </a:lnTo>
                  <a:lnTo>
                    <a:pt x="384633" y="1580744"/>
                  </a:lnTo>
                  <a:lnTo>
                    <a:pt x="402485" y="1553183"/>
                  </a:lnTo>
                  <a:lnTo>
                    <a:pt x="420337" y="1524000"/>
                  </a:lnTo>
                  <a:lnTo>
                    <a:pt x="423583" y="1517515"/>
                  </a:lnTo>
                  <a:lnTo>
                    <a:pt x="444681" y="1483467"/>
                  </a:lnTo>
                  <a:lnTo>
                    <a:pt x="454419" y="1464012"/>
                  </a:lnTo>
                  <a:lnTo>
                    <a:pt x="464156" y="1447800"/>
                  </a:lnTo>
                  <a:lnTo>
                    <a:pt x="485254" y="1412132"/>
                  </a:lnTo>
                  <a:lnTo>
                    <a:pt x="490123" y="1404025"/>
                  </a:lnTo>
                  <a:lnTo>
                    <a:pt x="506352" y="1378085"/>
                  </a:lnTo>
                  <a:lnTo>
                    <a:pt x="525828" y="1350523"/>
                  </a:lnTo>
                  <a:lnTo>
                    <a:pt x="530696" y="1342416"/>
                  </a:lnTo>
                  <a:lnTo>
                    <a:pt x="556663" y="1308370"/>
                  </a:lnTo>
                  <a:lnTo>
                    <a:pt x="559909" y="1303506"/>
                  </a:lnTo>
                  <a:lnTo>
                    <a:pt x="585876" y="1272702"/>
                  </a:lnTo>
                  <a:lnTo>
                    <a:pt x="621580" y="1237034"/>
                  </a:lnTo>
                  <a:lnTo>
                    <a:pt x="629695" y="1230548"/>
                  </a:lnTo>
                  <a:lnTo>
                    <a:pt x="665399" y="1202987"/>
                  </a:lnTo>
                  <a:lnTo>
                    <a:pt x="665399" y="1201366"/>
                  </a:lnTo>
                  <a:lnTo>
                    <a:pt x="701104" y="1177047"/>
                  </a:lnTo>
                  <a:lnTo>
                    <a:pt x="714087" y="1167319"/>
                  </a:lnTo>
                  <a:lnTo>
                    <a:pt x="735186" y="1154348"/>
                  </a:lnTo>
                  <a:lnTo>
                    <a:pt x="770889" y="1133273"/>
                  </a:lnTo>
                  <a:lnTo>
                    <a:pt x="772512" y="1133273"/>
                  </a:lnTo>
                  <a:lnTo>
                    <a:pt x="804971" y="1112196"/>
                  </a:lnTo>
                  <a:lnTo>
                    <a:pt x="832560" y="1097603"/>
                  </a:lnTo>
                  <a:lnTo>
                    <a:pt x="876379" y="1071664"/>
                  </a:lnTo>
                  <a:lnTo>
                    <a:pt x="890985" y="1061935"/>
                  </a:lnTo>
                  <a:lnTo>
                    <a:pt x="910461" y="1047344"/>
                  </a:lnTo>
                  <a:lnTo>
                    <a:pt x="939673" y="1027889"/>
                  </a:lnTo>
                  <a:lnTo>
                    <a:pt x="946166" y="1021403"/>
                  </a:lnTo>
                  <a:lnTo>
                    <a:pt x="972132" y="992221"/>
                  </a:lnTo>
                  <a:lnTo>
                    <a:pt x="980247" y="964660"/>
                  </a:lnTo>
                  <a:lnTo>
                    <a:pt x="983492" y="958174"/>
                  </a:lnTo>
                  <a:lnTo>
                    <a:pt x="980247" y="950067"/>
                  </a:lnTo>
                  <a:lnTo>
                    <a:pt x="972132" y="922506"/>
                  </a:lnTo>
                  <a:lnTo>
                    <a:pt x="946166" y="893323"/>
                  </a:lnTo>
                  <a:lnTo>
                    <a:pt x="939673" y="886838"/>
                  </a:lnTo>
                  <a:lnTo>
                    <a:pt x="910461" y="867383"/>
                  </a:lnTo>
                  <a:lnTo>
                    <a:pt x="890985" y="852792"/>
                  </a:lnTo>
                  <a:lnTo>
                    <a:pt x="876379" y="843064"/>
                  </a:lnTo>
                  <a:lnTo>
                    <a:pt x="832560" y="817123"/>
                  </a:lnTo>
                  <a:lnTo>
                    <a:pt x="804971" y="802532"/>
                  </a:lnTo>
                  <a:lnTo>
                    <a:pt x="772512" y="783076"/>
                  </a:lnTo>
                  <a:lnTo>
                    <a:pt x="770889" y="781455"/>
                  </a:lnTo>
                  <a:lnTo>
                    <a:pt x="735186" y="760379"/>
                  </a:lnTo>
                  <a:lnTo>
                    <a:pt x="714087" y="747408"/>
                  </a:lnTo>
                  <a:lnTo>
                    <a:pt x="701104" y="737680"/>
                  </a:lnTo>
                  <a:lnTo>
                    <a:pt x="665399" y="713361"/>
                  </a:lnTo>
                  <a:lnTo>
                    <a:pt x="665399" y="711741"/>
                  </a:lnTo>
                  <a:lnTo>
                    <a:pt x="629695" y="684179"/>
                  </a:lnTo>
                  <a:lnTo>
                    <a:pt x="621580" y="677693"/>
                  </a:lnTo>
                  <a:lnTo>
                    <a:pt x="585876" y="642025"/>
                  </a:lnTo>
                  <a:lnTo>
                    <a:pt x="559909" y="611221"/>
                  </a:lnTo>
                  <a:lnTo>
                    <a:pt x="556663" y="607979"/>
                  </a:lnTo>
                  <a:lnTo>
                    <a:pt x="530696" y="572310"/>
                  </a:lnTo>
                  <a:lnTo>
                    <a:pt x="525828" y="564203"/>
                  </a:lnTo>
                  <a:lnTo>
                    <a:pt x="506352" y="536642"/>
                  </a:lnTo>
                  <a:lnTo>
                    <a:pt x="490123" y="510702"/>
                  </a:lnTo>
                  <a:lnTo>
                    <a:pt x="485254" y="502596"/>
                  </a:lnTo>
                  <a:lnTo>
                    <a:pt x="464156" y="466928"/>
                  </a:lnTo>
                  <a:lnTo>
                    <a:pt x="454419" y="450715"/>
                  </a:lnTo>
                  <a:lnTo>
                    <a:pt x="444681" y="432880"/>
                  </a:lnTo>
                  <a:lnTo>
                    <a:pt x="423583" y="397212"/>
                  </a:lnTo>
                  <a:lnTo>
                    <a:pt x="420337" y="390728"/>
                  </a:lnTo>
                  <a:lnTo>
                    <a:pt x="402485" y="361544"/>
                  </a:lnTo>
                  <a:lnTo>
                    <a:pt x="384633" y="333983"/>
                  </a:lnTo>
                  <a:lnTo>
                    <a:pt x="379764" y="327497"/>
                  </a:lnTo>
                  <a:lnTo>
                    <a:pt x="355420" y="291829"/>
                  </a:lnTo>
                  <a:lnTo>
                    <a:pt x="350552" y="283723"/>
                  </a:lnTo>
                  <a:lnTo>
                    <a:pt x="329454" y="257783"/>
                  </a:lnTo>
                  <a:lnTo>
                    <a:pt x="314847" y="238328"/>
                  </a:lnTo>
                  <a:lnTo>
                    <a:pt x="300241" y="222115"/>
                  </a:lnTo>
                  <a:lnTo>
                    <a:pt x="279143" y="199416"/>
                  </a:lnTo>
                  <a:lnTo>
                    <a:pt x="267782" y="186447"/>
                  </a:lnTo>
                  <a:lnTo>
                    <a:pt x="245061" y="163748"/>
                  </a:lnTo>
                  <a:lnTo>
                    <a:pt x="232078" y="152400"/>
                  </a:lnTo>
                  <a:lnTo>
                    <a:pt x="209357" y="132944"/>
                  </a:lnTo>
                  <a:lnTo>
                    <a:pt x="191505" y="116732"/>
                  </a:lnTo>
                  <a:lnTo>
                    <a:pt x="175276" y="103761"/>
                  </a:lnTo>
                  <a:lnTo>
                    <a:pt x="142817" y="82685"/>
                  </a:lnTo>
                  <a:lnTo>
                    <a:pt x="139571" y="79442"/>
                  </a:lnTo>
                  <a:lnTo>
                    <a:pt x="103867" y="56744"/>
                  </a:lnTo>
                  <a:lnTo>
                    <a:pt x="87638" y="47016"/>
                  </a:lnTo>
                  <a:lnTo>
                    <a:pt x="69785" y="35667"/>
                  </a:lnTo>
                  <a:lnTo>
                    <a:pt x="34081" y="17834"/>
                  </a:lnTo>
                  <a:lnTo>
                    <a:pt x="22720" y="113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D6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46" name="object 10">
              <a:extLst>
                <a:ext uri="{FF2B5EF4-FFF2-40B4-BE49-F238E27FC236}">
                  <a16:creationId xmlns:a16="http://schemas.microsoft.com/office/drawing/2014/main" id="{C58F2DD3-1018-4213-8126-0601E47581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8013" y="3662362"/>
              <a:ext cx="860425" cy="298450"/>
            </a:xfrm>
            <a:custGeom>
              <a:avLst/>
              <a:gdLst>
                <a:gd name="T0" fmla="*/ 45763 w 1224279"/>
                <a:gd name="T1" fmla="*/ 585 h 424815"/>
                <a:gd name="T2" fmla="*/ 33051 w 1224279"/>
                <a:gd name="T3" fmla="*/ 2144 h 424815"/>
                <a:gd name="T4" fmla="*/ 24641 w 1224279"/>
                <a:gd name="T5" fmla="*/ 3704 h 424815"/>
                <a:gd name="T6" fmla="*/ 20339 w 1224279"/>
                <a:gd name="T7" fmla="*/ 4678 h 424815"/>
                <a:gd name="T8" fmla="*/ 7823 w 1224279"/>
                <a:gd name="T9" fmla="*/ 9942 h 424815"/>
                <a:gd name="T10" fmla="*/ 3129 w 1224279"/>
                <a:gd name="T11" fmla="*/ 13061 h 424815"/>
                <a:gd name="T12" fmla="*/ 0 w 1224279"/>
                <a:gd name="T13" fmla="*/ 21638 h 424815"/>
                <a:gd name="T14" fmla="*/ 6258 w 1224279"/>
                <a:gd name="T15" fmla="*/ 30020 h 424815"/>
                <a:gd name="T16" fmla="*/ 16232 w 1224279"/>
                <a:gd name="T17" fmla="*/ 35673 h 424815"/>
                <a:gd name="T18" fmla="*/ 22686 w 1224279"/>
                <a:gd name="T19" fmla="*/ 38402 h 424815"/>
                <a:gd name="T20" fmla="*/ 28943 w 1224279"/>
                <a:gd name="T21" fmla="*/ 40351 h 424815"/>
                <a:gd name="T22" fmla="*/ 36180 w 1224279"/>
                <a:gd name="T23" fmla="*/ 42691 h 424815"/>
                <a:gd name="T24" fmla="*/ 41656 w 1224279"/>
                <a:gd name="T25" fmla="*/ 43860 h 424815"/>
                <a:gd name="T26" fmla="*/ 50065 w 1224279"/>
                <a:gd name="T27" fmla="*/ 45809 h 424815"/>
                <a:gd name="T28" fmla="*/ 55541 w 1224279"/>
                <a:gd name="T29" fmla="*/ 46784 h 424815"/>
                <a:gd name="T30" fmla="*/ 71186 w 1224279"/>
                <a:gd name="T31" fmla="*/ 49124 h 424815"/>
                <a:gd name="T32" fmla="*/ 92307 w 1224279"/>
                <a:gd name="T33" fmla="*/ 50877 h 424815"/>
                <a:gd name="T34" fmla="*/ 109517 w 1224279"/>
                <a:gd name="T35" fmla="*/ 51073 h 424815"/>
                <a:gd name="T36" fmla="*/ 121838 w 1224279"/>
                <a:gd name="T37" fmla="*/ 49904 h 424815"/>
                <a:gd name="T38" fmla="*/ 135136 w 1224279"/>
                <a:gd name="T39" fmla="*/ 46784 h 424815"/>
                <a:gd name="T40" fmla="*/ 146479 w 1224279"/>
                <a:gd name="T41" fmla="*/ 38402 h 424815"/>
                <a:gd name="T42" fmla="*/ 147261 w 1224279"/>
                <a:gd name="T43" fmla="*/ 32359 h 424815"/>
                <a:gd name="T44" fmla="*/ 140808 w 1224279"/>
                <a:gd name="T45" fmla="*/ 21638 h 424815"/>
                <a:gd name="T46" fmla="*/ 130247 w 1224279"/>
                <a:gd name="T47" fmla="*/ 14230 h 424815"/>
                <a:gd name="T48" fmla="*/ 121838 w 1224279"/>
                <a:gd name="T49" fmla="*/ 10332 h 424815"/>
                <a:gd name="T50" fmla="*/ 109126 w 1224279"/>
                <a:gd name="T51" fmla="*/ 6238 h 424815"/>
                <a:gd name="T52" fmla="*/ 103454 w 1224279"/>
                <a:gd name="T53" fmla="*/ 4678 h 424815"/>
                <a:gd name="T54" fmla="*/ 92307 w 1224279"/>
                <a:gd name="T55" fmla="*/ 2534 h 424815"/>
                <a:gd name="T56" fmla="*/ 75293 w 1224279"/>
                <a:gd name="T57" fmla="*/ 585 h 424815"/>
                <a:gd name="T58" fmla="*/ 58474 w 1224279"/>
                <a:gd name="T59" fmla="*/ 0 h 424815"/>
                <a:gd name="T60" fmla="*/ 46740 w 1224279"/>
                <a:gd name="T61" fmla="*/ 585 h 424815"/>
                <a:gd name="T62" fmla="*/ 71186 w 1224279"/>
                <a:gd name="T63" fmla="*/ 390 h 42481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224279" h="424815">
                  <a:moveTo>
                    <a:pt x="624826" y="4864"/>
                  </a:moveTo>
                  <a:lnTo>
                    <a:pt x="379764" y="4864"/>
                  </a:lnTo>
                  <a:lnTo>
                    <a:pt x="309977" y="11348"/>
                  </a:lnTo>
                  <a:lnTo>
                    <a:pt x="274274" y="17833"/>
                  </a:lnTo>
                  <a:lnTo>
                    <a:pt x="240192" y="22697"/>
                  </a:lnTo>
                  <a:lnTo>
                    <a:pt x="204487" y="30803"/>
                  </a:lnTo>
                  <a:lnTo>
                    <a:pt x="170406" y="38910"/>
                  </a:lnTo>
                  <a:lnTo>
                    <a:pt x="168784" y="38910"/>
                  </a:lnTo>
                  <a:lnTo>
                    <a:pt x="98997" y="64851"/>
                  </a:lnTo>
                  <a:lnTo>
                    <a:pt x="64916" y="82684"/>
                  </a:lnTo>
                  <a:lnTo>
                    <a:pt x="29212" y="107003"/>
                  </a:lnTo>
                  <a:lnTo>
                    <a:pt x="25966" y="108625"/>
                  </a:lnTo>
                  <a:lnTo>
                    <a:pt x="1621" y="144293"/>
                  </a:lnTo>
                  <a:lnTo>
                    <a:pt x="0" y="179961"/>
                  </a:lnTo>
                  <a:lnTo>
                    <a:pt x="16228" y="214007"/>
                  </a:lnTo>
                  <a:lnTo>
                    <a:pt x="51932" y="249675"/>
                  </a:lnTo>
                  <a:lnTo>
                    <a:pt x="98997" y="278858"/>
                  </a:lnTo>
                  <a:lnTo>
                    <a:pt x="134702" y="296693"/>
                  </a:lnTo>
                  <a:lnTo>
                    <a:pt x="170406" y="311284"/>
                  </a:lnTo>
                  <a:lnTo>
                    <a:pt x="188258" y="319391"/>
                  </a:lnTo>
                  <a:lnTo>
                    <a:pt x="204487" y="324255"/>
                  </a:lnTo>
                  <a:lnTo>
                    <a:pt x="240192" y="335603"/>
                  </a:lnTo>
                  <a:lnTo>
                    <a:pt x="274274" y="346952"/>
                  </a:lnTo>
                  <a:lnTo>
                    <a:pt x="300240" y="355058"/>
                  </a:lnTo>
                  <a:lnTo>
                    <a:pt x="309977" y="356680"/>
                  </a:lnTo>
                  <a:lnTo>
                    <a:pt x="345682" y="364787"/>
                  </a:lnTo>
                  <a:lnTo>
                    <a:pt x="379764" y="372893"/>
                  </a:lnTo>
                  <a:lnTo>
                    <a:pt x="415469" y="381000"/>
                  </a:lnTo>
                  <a:lnTo>
                    <a:pt x="449549" y="387484"/>
                  </a:lnTo>
                  <a:lnTo>
                    <a:pt x="460910" y="389106"/>
                  </a:lnTo>
                  <a:lnTo>
                    <a:pt x="485254" y="393970"/>
                  </a:lnTo>
                  <a:lnTo>
                    <a:pt x="590744" y="408561"/>
                  </a:lnTo>
                  <a:lnTo>
                    <a:pt x="730316" y="421532"/>
                  </a:lnTo>
                  <a:lnTo>
                    <a:pt x="766020" y="423152"/>
                  </a:lnTo>
                  <a:lnTo>
                    <a:pt x="785496" y="424774"/>
                  </a:lnTo>
                  <a:lnTo>
                    <a:pt x="908838" y="424774"/>
                  </a:lnTo>
                  <a:lnTo>
                    <a:pt x="941296" y="423152"/>
                  </a:lnTo>
                  <a:lnTo>
                    <a:pt x="1011082" y="415046"/>
                  </a:lnTo>
                  <a:lnTo>
                    <a:pt x="1080867" y="400455"/>
                  </a:lnTo>
                  <a:lnTo>
                    <a:pt x="1121441" y="389106"/>
                  </a:lnTo>
                  <a:lnTo>
                    <a:pt x="1186359" y="355058"/>
                  </a:lnTo>
                  <a:lnTo>
                    <a:pt x="1215571" y="319391"/>
                  </a:lnTo>
                  <a:lnTo>
                    <a:pt x="1223685" y="283723"/>
                  </a:lnTo>
                  <a:lnTo>
                    <a:pt x="1222062" y="269132"/>
                  </a:lnTo>
                  <a:lnTo>
                    <a:pt x="1199342" y="214007"/>
                  </a:lnTo>
                  <a:lnTo>
                    <a:pt x="1168506" y="179961"/>
                  </a:lnTo>
                  <a:lnTo>
                    <a:pt x="1124687" y="144293"/>
                  </a:lnTo>
                  <a:lnTo>
                    <a:pt x="1080867" y="118352"/>
                  </a:lnTo>
                  <a:lnTo>
                    <a:pt x="1046787" y="100519"/>
                  </a:lnTo>
                  <a:lnTo>
                    <a:pt x="1011082" y="85926"/>
                  </a:lnTo>
                  <a:lnTo>
                    <a:pt x="941296" y="61607"/>
                  </a:lnTo>
                  <a:lnTo>
                    <a:pt x="905592" y="51880"/>
                  </a:lnTo>
                  <a:lnTo>
                    <a:pt x="871510" y="42152"/>
                  </a:lnTo>
                  <a:lnTo>
                    <a:pt x="858527" y="38910"/>
                  </a:lnTo>
                  <a:lnTo>
                    <a:pt x="835806" y="34046"/>
                  </a:lnTo>
                  <a:lnTo>
                    <a:pt x="766020" y="21075"/>
                  </a:lnTo>
                  <a:lnTo>
                    <a:pt x="696234" y="11348"/>
                  </a:lnTo>
                  <a:lnTo>
                    <a:pt x="624826" y="4864"/>
                  </a:lnTo>
                  <a:close/>
                </a:path>
                <a:path w="1224279" h="424815">
                  <a:moveTo>
                    <a:pt x="520959" y="0"/>
                  </a:moveTo>
                  <a:lnTo>
                    <a:pt x="485254" y="0"/>
                  </a:lnTo>
                  <a:lnTo>
                    <a:pt x="415469" y="3242"/>
                  </a:lnTo>
                  <a:lnTo>
                    <a:pt x="387878" y="4864"/>
                  </a:lnTo>
                  <a:lnTo>
                    <a:pt x="615088" y="4864"/>
                  </a:lnTo>
                  <a:lnTo>
                    <a:pt x="590744" y="3242"/>
                  </a:lnTo>
                  <a:lnTo>
                    <a:pt x="520959" y="0"/>
                  </a:lnTo>
                  <a:close/>
                </a:path>
              </a:pathLst>
            </a:custGeom>
            <a:solidFill>
              <a:srgbClr val="6AA7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47" name="object 11">
              <a:extLst>
                <a:ext uri="{FF2B5EF4-FFF2-40B4-BE49-F238E27FC236}">
                  <a16:creationId xmlns:a16="http://schemas.microsoft.com/office/drawing/2014/main" id="{731337F5-6369-4B28-B423-4CEBEEF4C0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8013" y="4600575"/>
              <a:ext cx="860425" cy="298450"/>
            </a:xfrm>
            <a:custGeom>
              <a:avLst/>
              <a:gdLst>
                <a:gd name="T0" fmla="*/ 50065 w 1224279"/>
                <a:gd name="T1" fmla="*/ 50683 h 424815"/>
                <a:gd name="T2" fmla="*/ 62777 w 1224279"/>
                <a:gd name="T3" fmla="*/ 51073 h 424815"/>
                <a:gd name="T4" fmla="*/ 109517 w 1224279"/>
                <a:gd name="T5" fmla="*/ 0 h 424815"/>
                <a:gd name="T6" fmla="*/ 92307 w 1224279"/>
                <a:gd name="T7" fmla="*/ 195 h 424815"/>
                <a:gd name="T8" fmla="*/ 71186 w 1224279"/>
                <a:gd name="T9" fmla="*/ 1950 h 424815"/>
                <a:gd name="T10" fmla="*/ 55541 w 1224279"/>
                <a:gd name="T11" fmla="*/ 4288 h 424815"/>
                <a:gd name="T12" fmla="*/ 50065 w 1224279"/>
                <a:gd name="T13" fmla="*/ 5263 h 424815"/>
                <a:gd name="T14" fmla="*/ 41656 w 1224279"/>
                <a:gd name="T15" fmla="*/ 7212 h 424815"/>
                <a:gd name="T16" fmla="*/ 36180 w 1224279"/>
                <a:gd name="T17" fmla="*/ 8577 h 424815"/>
                <a:gd name="T18" fmla="*/ 28943 w 1224279"/>
                <a:gd name="T19" fmla="*/ 10721 h 424815"/>
                <a:gd name="T20" fmla="*/ 22686 w 1224279"/>
                <a:gd name="T21" fmla="*/ 12671 h 424815"/>
                <a:gd name="T22" fmla="*/ 16232 w 1224279"/>
                <a:gd name="T23" fmla="*/ 15400 h 424815"/>
                <a:gd name="T24" fmla="*/ 6258 w 1224279"/>
                <a:gd name="T25" fmla="*/ 21053 h 424815"/>
                <a:gd name="T26" fmla="*/ 0 w 1224279"/>
                <a:gd name="T27" fmla="*/ 29630 h 424815"/>
                <a:gd name="T28" fmla="*/ 3129 w 1224279"/>
                <a:gd name="T29" fmla="*/ 38012 h 424815"/>
                <a:gd name="T30" fmla="*/ 7823 w 1224279"/>
                <a:gd name="T31" fmla="*/ 41131 h 424815"/>
                <a:gd name="T32" fmla="*/ 11929 w 1224279"/>
                <a:gd name="T33" fmla="*/ 43275 h 424815"/>
                <a:gd name="T34" fmla="*/ 20339 w 1224279"/>
                <a:gd name="T35" fmla="*/ 46394 h 424815"/>
                <a:gd name="T36" fmla="*/ 24641 w 1224279"/>
                <a:gd name="T37" fmla="*/ 47369 h 424815"/>
                <a:gd name="T38" fmla="*/ 33051 w 1224279"/>
                <a:gd name="T39" fmla="*/ 48928 h 424815"/>
                <a:gd name="T40" fmla="*/ 45763 w 1224279"/>
                <a:gd name="T41" fmla="*/ 50487 h 424815"/>
                <a:gd name="T42" fmla="*/ 74120 w 1224279"/>
                <a:gd name="T43" fmla="*/ 50683 h 424815"/>
                <a:gd name="T44" fmla="*/ 83898 w 1224279"/>
                <a:gd name="T45" fmla="*/ 49708 h 424815"/>
                <a:gd name="T46" fmla="*/ 100717 w 1224279"/>
                <a:gd name="T47" fmla="*/ 46979 h 424815"/>
                <a:gd name="T48" fmla="*/ 105019 w 1224279"/>
                <a:gd name="T49" fmla="*/ 46004 h 424815"/>
                <a:gd name="T50" fmla="*/ 113429 w 1224279"/>
                <a:gd name="T51" fmla="*/ 43665 h 424815"/>
                <a:gd name="T52" fmla="*/ 126140 w 1224279"/>
                <a:gd name="T53" fmla="*/ 38987 h 424815"/>
                <a:gd name="T54" fmla="*/ 135528 w 1224279"/>
                <a:gd name="T55" fmla="*/ 33723 h 424815"/>
                <a:gd name="T56" fmla="*/ 140808 w 1224279"/>
                <a:gd name="T57" fmla="*/ 29630 h 424815"/>
                <a:gd name="T58" fmla="*/ 144523 w 1224279"/>
                <a:gd name="T59" fmla="*/ 25341 h 424815"/>
                <a:gd name="T60" fmla="*/ 147261 w 1224279"/>
                <a:gd name="T61" fmla="*/ 18714 h 424815"/>
                <a:gd name="T62" fmla="*/ 147261 w 1224279"/>
                <a:gd name="T63" fmla="*/ 15594 h 424815"/>
                <a:gd name="T64" fmla="*/ 142959 w 1224279"/>
                <a:gd name="T65" fmla="*/ 8577 h 424815"/>
                <a:gd name="T66" fmla="*/ 138656 w 1224279"/>
                <a:gd name="T67" fmla="*/ 5848 h 424815"/>
                <a:gd name="T68" fmla="*/ 121838 w 1224279"/>
                <a:gd name="T69" fmla="*/ 1170 h 424815"/>
                <a:gd name="T70" fmla="*/ 109517 w 1224279"/>
                <a:gd name="T71" fmla="*/ 0 h 42481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224279" h="424815">
                  <a:moveTo>
                    <a:pt x="590744" y="421532"/>
                  </a:moveTo>
                  <a:lnTo>
                    <a:pt x="415469" y="421532"/>
                  </a:lnTo>
                  <a:lnTo>
                    <a:pt x="485254" y="424774"/>
                  </a:lnTo>
                  <a:lnTo>
                    <a:pt x="520959" y="424774"/>
                  </a:lnTo>
                  <a:lnTo>
                    <a:pt x="590744" y="421532"/>
                  </a:lnTo>
                  <a:close/>
                </a:path>
                <a:path w="1224279" h="424815">
                  <a:moveTo>
                    <a:pt x="908838" y="0"/>
                  </a:moveTo>
                  <a:lnTo>
                    <a:pt x="785496" y="0"/>
                  </a:lnTo>
                  <a:lnTo>
                    <a:pt x="766020" y="1621"/>
                  </a:lnTo>
                  <a:lnTo>
                    <a:pt x="730316" y="3242"/>
                  </a:lnTo>
                  <a:lnTo>
                    <a:pt x="590744" y="16212"/>
                  </a:lnTo>
                  <a:lnTo>
                    <a:pt x="485254" y="30803"/>
                  </a:lnTo>
                  <a:lnTo>
                    <a:pt x="460910" y="35667"/>
                  </a:lnTo>
                  <a:lnTo>
                    <a:pt x="449549" y="37289"/>
                  </a:lnTo>
                  <a:lnTo>
                    <a:pt x="415469" y="43774"/>
                  </a:lnTo>
                  <a:lnTo>
                    <a:pt x="379764" y="51880"/>
                  </a:lnTo>
                  <a:lnTo>
                    <a:pt x="345682" y="59987"/>
                  </a:lnTo>
                  <a:lnTo>
                    <a:pt x="309977" y="68093"/>
                  </a:lnTo>
                  <a:lnTo>
                    <a:pt x="300240" y="71335"/>
                  </a:lnTo>
                  <a:lnTo>
                    <a:pt x="274274" y="77821"/>
                  </a:lnTo>
                  <a:lnTo>
                    <a:pt x="240192" y="89170"/>
                  </a:lnTo>
                  <a:lnTo>
                    <a:pt x="204487" y="100519"/>
                  </a:lnTo>
                  <a:lnTo>
                    <a:pt x="188258" y="105383"/>
                  </a:lnTo>
                  <a:lnTo>
                    <a:pt x="170406" y="113489"/>
                  </a:lnTo>
                  <a:lnTo>
                    <a:pt x="134702" y="128080"/>
                  </a:lnTo>
                  <a:lnTo>
                    <a:pt x="98997" y="145915"/>
                  </a:lnTo>
                  <a:lnTo>
                    <a:pt x="51932" y="175097"/>
                  </a:lnTo>
                  <a:lnTo>
                    <a:pt x="16228" y="210765"/>
                  </a:lnTo>
                  <a:lnTo>
                    <a:pt x="0" y="246434"/>
                  </a:lnTo>
                  <a:lnTo>
                    <a:pt x="1621" y="280480"/>
                  </a:lnTo>
                  <a:lnTo>
                    <a:pt x="25966" y="316148"/>
                  </a:lnTo>
                  <a:lnTo>
                    <a:pt x="29212" y="317770"/>
                  </a:lnTo>
                  <a:lnTo>
                    <a:pt x="64916" y="342089"/>
                  </a:lnTo>
                  <a:lnTo>
                    <a:pt x="77899" y="350196"/>
                  </a:lnTo>
                  <a:lnTo>
                    <a:pt x="98997" y="359923"/>
                  </a:lnTo>
                  <a:lnTo>
                    <a:pt x="134702" y="374515"/>
                  </a:lnTo>
                  <a:lnTo>
                    <a:pt x="168784" y="385864"/>
                  </a:lnTo>
                  <a:lnTo>
                    <a:pt x="170406" y="385864"/>
                  </a:lnTo>
                  <a:lnTo>
                    <a:pt x="204487" y="393970"/>
                  </a:lnTo>
                  <a:lnTo>
                    <a:pt x="240192" y="402076"/>
                  </a:lnTo>
                  <a:lnTo>
                    <a:pt x="274274" y="406941"/>
                  </a:lnTo>
                  <a:lnTo>
                    <a:pt x="309977" y="413425"/>
                  </a:lnTo>
                  <a:lnTo>
                    <a:pt x="379764" y="419910"/>
                  </a:lnTo>
                  <a:lnTo>
                    <a:pt x="387878" y="421532"/>
                  </a:lnTo>
                  <a:lnTo>
                    <a:pt x="615088" y="421532"/>
                  </a:lnTo>
                  <a:lnTo>
                    <a:pt x="624826" y="419910"/>
                  </a:lnTo>
                  <a:lnTo>
                    <a:pt x="696234" y="413425"/>
                  </a:lnTo>
                  <a:lnTo>
                    <a:pt x="766020" y="403697"/>
                  </a:lnTo>
                  <a:lnTo>
                    <a:pt x="835806" y="390728"/>
                  </a:lnTo>
                  <a:lnTo>
                    <a:pt x="858527" y="385864"/>
                  </a:lnTo>
                  <a:lnTo>
                    <a:pt x="871510" y="382621"/>
                  </a:lnTo>
                  <a:lnTo>
                    <a:pt x="905592" y="372893"/>
                  </a:lnTo>
                  <a:lnTo>
                    <a:pt x="941296" y="363165"/>
                  </a:lnTo>
                  <a:lnTo>
                    <a:pt x="980246" y="350196"/>
                  </a:lnTo>
                  <a:lnTo>
                    <a:pt x="1046787" y="324255"/>
                  </a:lnTo>
                  <a:lnTo>
                    <a:pt x="1080867" y="306421"/>
                  </a:lnTo>
                  <a:lnTo>
                    <a:pt x="1124687" y="280480"/>
                  </a:lnTo>
                  <a:lnTo>
                    <a:pt x="1150654" y="259403"/>
                  </a:lnTo>
                  <a:lnTo>
                    <a:pt x="1168506" y="246434"/>
                  </a:lnTo>
                  <a:lnTo>
                    <a:pt x="1186359" y="225357"/>
                  </a:lnTo>
                  <a:lnTo>
                    <a:pt x="1199342" y="210765"/>
                  </a:lnTo>
                  <a:lnTo>
                    <a:pt x="1217194" y="175097"/>
                  </a:lnTo>
                  <a:lnTo>
                    <a:pt x="1222062" y="155642"/>
                  </a:lnTo>
                  <a:lnTo>
                    <a:pt x="1223685" y="141051"/>
                  </a:lnTo>
                  <a:lnTo>
                    <a:pt x="1222062" y="129702"/>
                  </a:lnTo>
                  <a:lnTo>
                    <a:pt x="1215571" y="105383"/>
                  </a:lnTo>
                  <a:lnTo>
                    <a:pt x="1186359" y="71335"/>
                  </a:lnTo>
                  <a:lnTo>
                    <a:pt x="1186359" y="69715"/>
                  </a:lnTo>
                  <a:lnTo>
                    <a:pt x="1150654" y="48638"/>
                  </a:lnTo>
                  <a:lnTo>
                    <a:pt x="1080867" y="24319"/>
                  </a:lnTo>
                  <a:lnTo>
                    <a:pt x="1011082" y="9728"/>
                  </a:lnTo>
                  <a:lnTo>
                    <a:pt x="941296" y="1621"/>
                  </a:lnTo>
                  <a:lnTo>
                    <a:pt x="908838" y="0"/>
                  </a:lnTo>
                  <a:close/>
                </a:path>
              </a:pathLst>
            </a:custGeom>
            <a:solidFill>
              <a:srgbClr val="6AA7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50" name="object 12">
              <a:extLst>
                <a:ext uri="{FF2B5EF4-FFF2-40B4-BE49-F238E27FC236}">
                  <a16:creationId xmlns:a16="http://schemas.microsoft.com/office/drawing/2014/main" id="{183516E2-67CE-46D1-9665-3D1C101985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1813" y="4600575"/>
              <a:ext cx="860425" cy="298450"/>
            </a:xfrm>
            <a:custGeom>
              <a:avLst/>
              <a:gdLst>
                <a:gd name="T0" fmla="*/ 50065 w 1224279"/>
                <a:gd name="T1" fmla="*/ 50683 h 424815"/>
                <a:gd name="T2" fmla="*/ 62777 w 1224279"/>
                <a:gd name="T3" fmla="*/ 51073 h 424815"/>
                <a:gd name="T4" fmla="*/ 109517 w 1224279"/>
                <a:gd name="T5" fmla="*/ 0 h 424815"/>
                <a:gd name="T6" fmla="*/ 92307 w 1224279"/>
                <a:gd name="T7" fmla="*/ 195 h 424815"/>
                <a:gd name="T8" fmla="*/ 71186 w 1224279"/>
                <a:gd name="T9" fmla="*/ 1950 h 424815"/>
                <a:gd name="T10" fmla="*/ 55541 w 1224279"/>
                <a:gd name="T11" fmla="*/ 4288 h 424815"/>
                <a:gd name="T12" fmla="*/ 50065 w 1224279"/>
                <a:gd name="T13" fmla="*/ 5263 h 424815"/>
                <a:gd name="T14" fmla="*/ 41656 w 1224279"/>
                <a:gd name="T15" fmla="*/ 7212 h 424815"/>
                <a:gd name="T16" fmla="*/ 36180 w 1224279"/>
                <a:gd name="T17" fmla="*/ 8577 h 424815"/>
                <a:gd name="T18" fmla="*/ 28943 w 1224279"/>
                <a:gd name="T19" fmla="*/ 10721 h 424815"/>
                <a:gd name="T20" fmla="*/ 22686 w 1224279"/>
                <a:gd name="T21" fmla="*/ 12671 h 424815"/>
                <a:gd name="T22" fmla="*/ 16232 w 1224279"/>
                <a:gd name="T23" fmla="*/ 15400 h 424815"/>
                <a:gd name="T24" fmla="*/ 6258 w 1224279"/>
                <a:gd name="T25" fmla="*/ 21053 h 424815"/>
                <a:gd name="T26" fmla="*/ 0 w 1224279"/>
                <a:gd name="T27" fmla="*/ 29630 h 424815"/>
                <a:gd name="T28" fmla="*/ 3129 w 1224279"/>
                <a:gd name="T29" fmla="*/ 38012 h 424815"/>
                <a:gd name="T30" fmla="*/ 7823 w 1224279"/>
                <a:gd name="T31" fmla="*/ 41131 h 424815"/>
                <a:gd name="T32" fmla="*/ 11929 w 1224279"/>
                <a:gd name="T33" fmla="*/ 43275 h 424815"/>
                <a:gd name="T34" fmla="*/ 20339 w 1224279"/>
                <a:gd name="T35" fmla="*/ 46394 h 424815"/>
                <a:gd name="T36" fmla="*/ 24641 w 1224279"/>
                <a:gd name="T37" fmla="*/ 47369 h 424815"/>
                <a:gd name="T38" fmla="*/ 33051 w 1224279"/>
                <a:gd name="T39" fmla="*/ 48928 h 424815"/>
                <a:gd name="T40" fmla="*/ 45763 w 1224279"/>
                <a:gd name="T41" fmla="*/ 50487 h 424815"/>
                <a:gd name="T42" fmla="*/ 74120 w 1224279"/>
                <a:gd name="T43" fmla="*/ 50683 h 424815"/>
                <a:gd name="T44" fmla="*/ 83898 w 1224279"/>
                <a:gd name="T45" fmla="*/ 49708 h 424815"/>
                <a:gd name="T46" fmla="*/ 100717 w 1224279"/>
                <a:gd name="T47" fmla="*/ 46979 h 424815"/>
                <a:gd name="T48" fmla="*/ 105020 w 1224279"/>
                <a:gd name="T49" fmla="*/ 46004 h 424815"/>
                <a:gd name="T50" fmla="*/ 113429 w 1224279"/>
                <a:gd name="T51" fmla="*/ 43665 h 424815"/>
                <a:gd name="T52" fmla="*/ 126140 w 1224279"/>
                <a:gd name="T53" fmla="*/ 38987 h 424815"/>
                <a:gd name="T54" fmla="*/ 135528 w 1224279"/>
                <a:gd name="T55" fmla="*/ 33723 h 424815"/>
                <a:gd name="T56" fmla="*/ 140808 w 1224279"/>
                <a:gd name="T57" fmla="*/ 29630 h 424815"/>
                <a:gd name="T58" fmla="*/ 144523 w 1224279"/>
                <a:gd name="T59" fmla="*/ 25341 h 424815"/>
                <a:gd name="T60" fmla="*/ 147261 w 1224279"/>
                <a:gd name="T61" fmla="*/ 18714 h 424815"/>
                <a:gd name="T62" fmla="*/ 147261 w 1224279"/>
                <a:gd name="T63" fmla="*/ 15594 h 424815"/>
                <a:gd name="T64" fmla="*/ 142959 w 1224279"/>
                <a:gd name="T65" fmla="*/ 8577 h 424815"/>
                <a:gd name="T66" fmla="*/ 138656 w 1224279"/>
                <a:gd name="T67" fmla="*/ 5848 h 424815"/>
                <a:gd name="T68" fmla="*/ 121838 w 1224279"/>
                <a:gd name="T69" fmla="*/ 1170 h 424815"/>
                <a:gd name="T70" fmla="*/ 109517 w 1224279"/>
                <a:gd name="T71" fmla="*/ 0 h 42481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224279" h="424815">
                  <a:moveTo>
                    <a:pt x="590745" y="421532"/>
                  </a:moveTo>
                  <a:lnTo>
                    <a:pt x="415469" y="421532"/>
                  </a:lnTo>
                  <a:lnTo>
                    <a:pt x="485255" y="424774"/>
                  </a:lnTo>
                  <a:lnTo>
                    <a:pt x="520959" y="424774"/>
                  </a:lnTo>
                  <a:lnTo>
                    <a:pt x="590745" y="421532"/>
                  </a:lnTo>
                  <a:close/>
                </a:path>
                <a:path w="1224279" h="424815">
                  <a:moveTo>
                    <a:pt x="908838" y="0"/>
                  </a:moveTo>
                  <a:lnTo>
                    <a:pt x="785496" y="0"/>
                  </a:lnTo>
                  <a:lnTo>
                    <a:pt x="766020" y="1621"/>
                  </a:lnTo>
                  <a:lnTo>
                    <a:pt x="730317" y="3242"/>
                  </a:lnTo>
                  <a:lnTo>
                    <a:pt x="590745" y="16212"/>
                  </a:lnTo>
                  <a:lnTo>
                    <a:pt x="485255" y="30803"/>
                  </a:lnTo>
                  <a:lnTo>
                    <a:pt x="460910" y="35667"/>
                  </a:lnTo>
                  <a:lnTo>
                    <a:pt x="449550" y="37289"/>
                  </a:lnTo>
                  <a:lnTo>
                    <a:pt x="415469" y="43774"/>
                  </a:lnTo>
                  <a:lnTo>
                    <a:pt x="379765" y="51880"/>
                  </a:lnTo>
                  <a:lnTo>
                    <a:pt x="345683" y="59987"/>
                  </a:lnTo>
                  <a:lnTo>
                    <a:pt x="309979" y="68093"/>
                  </a:lnTo>
                  <a:lnTo>
                    <a:pt x="300241" y="71335"/>
                  </a:lnTo>
                  <a:lnTo>
                    <a:pt x="274274" y="77821"/>
                  </a:lnTo>
                  <a:lnTo>
                    <a:pt x="240193" y="89170"/>
                  </a:lnTo>
                  <a:lnTo>
                    <a:pt x="204489" y="100519"/>
                  </a:lnTo>
                  <a:lnTo>
                    <a:pt x="188259" y="105383"/>
                  </a:lnTo>
                  <a:lnTo>
                    <a:pt x="170407" y="113489"/>
                  </a:lnTo>
                  <a:lnTo>
                    <a:pt x="134702" y="128080"/>
                  </a:lnTo>
                  <a:lnTo>
                    <a:pt x="98999" y="145915"/>
                  </a:lnTo>
                  <a:lnTo>
                    <a:pt x="51934" y="175097"/>
                  </a:lnTo>
                  <a:lnTo>
                    <a:pt x="16229" y="210765"/>
                  </a:lnTo>
                  <a:lnTo>
                    <a:pt x="0" y="246434"/>
                  </a:lnTo>
                  <a:lnTo>
                    <a:pt x="1623" y="280480"/>
                  </a:lnTo>
                  <a:lnTo>
                    <a:pt x="25966" y="316148"/>
                  </a:lnTo>
                  <a:lnTo>
                    <a:pt x="29212" y="317770"/>
                  </a:lnTo>
                  <a:lnTo>
                    <a:pt x="64917" y="342089"/>
                  </a:lnTo>
                  <a:lnTo>
                    <a:pt x="77900" y="350196"/>
                  </a:lnTo>
                  <a:lnTo>
                    <a:pt x="98999" y="359923"/>
                  </a:lnTo>
                  <a:lnTo>
                    <a:pt x="134702" y="374515"/>
                  </a:lnTo>
                  <a:lnTo>
                    <a:pt x="168784" y="385864"/>
                  </a:lnTo>
                  <a:lnTo>
                    <a:pt x="170407" y="385864"/>
                  </a:lnTo>
                  <a:lnTo>
                    <a:pt x="204489" y="393970"/>
                  </a:lnTo>
                  <a:lnTo>
                    <a:pt x="240193" y="402076"/>
                  </a:lnTo>
                  <a:lnTo>
                    <a:pt x="274274" y="406941"/>
                  </a:lnTo>
                  <a:lnTo>
                    <a:pt x="309979" y="413425"/>
                  </a:lnTo>
                  <a:lnTo>
                    <a:pt x="379765" y="419910"/>
                  </a:lnTo>
                  <a:lnTo>
                    <a:pt x="387879" y="421532"/>
                  </a:lnTo>
                  <a:lnTo>
                    <a:pt x="615088" y="421532"/>
                  </a:lnTo>
                  <a:lnTo>
                    <a:pt x="624827" y="419910"/>
                  </a:lnTo>
                  <a:lnTo>
                    <a:pt x="696235" y="413425"/>
                  </a:lnTo>
                  <a:lnTo>
                    <a:pt x="766020" y="403697"/>
                  </a:lnTo>
                  <a:lnTo>
                    <a:pt x="835807" y="390728"/>
                  </a:lnTo>
                  <a:lnTo>
                    <a:pt x="858527" y="385864"/>
                  </a:lnTo>
                  <a:lnTo>
                    <a:pt x="871512" y="382621"/>
                  </a:lnTo>
                  <a:lnTo>
                    <a:pt x="905592" y="372893"/>
                  </a:lnTo>
                  <a:lnTo>
                    <a:pt x="941297" y="363165"/>
                  </a:lnTo>
                  <a:lnTo>
                    <a:pt x="980248" y="350196"/>
                  </a:lnTo>
                  <a:lnTo>
                    <a:pt x="1046787" y="324255"/>
                  </a:lnTo>
                  <a:lnTo>
                    <a:pt x="1080869" y="306421"/>
                  </a:lnTo>
                  <a:lnTo>
                    <a:pt x="1124687" y="280480"/>
                  </a:lnTo>
                  <a:lnTo>
                    <a:pt x="1150655" y="259403"/>
                  </a:lnTo>
                  <a:lnTo>
                    <a:pt x="1168506" y="246434"/>
                  </a:lnTo>
                  <a:lnTo>
                    <a:pt x="1186359" y="225357"/>
                  </a:lnTo>
                  <a:lnTo>
                    <a:pt x="1199342" y="210765"/>
                  </a:lnTo>
                  <a:lnTo>
                    <a:pt x="1217194" y="175097"/>
                  </a:lnTo>
                  <a:lnTo>
                    <a:pt x="1222063" y="155642"/>
                  </a:lnTo>
                  <a:lnTo>
                    <a:pt x="1223686" y="141051"/>
                  </a:lnTo>
                  <a:lnTo>
                    <a:pt x="1222063" y="129702"/>
                  </a:lnTo>
                  <a:lnTo>
                    <a:pt x="1215571" y="105383"/>
                  </a:lnTo>
                  <a:lnTo>
                    <a:pt x="1186359" y="71335"/>
                  </a:lnTo>
                  <a:lnTo>
                    <a:pt x="1186359" y="69715"/>
                  </a:lnTo>
                  <a:lnTo>
                    <a:pt x="1150655" y="48638"/>
                  </a:lnTo>
                  <a:lnTo>
                    <a:pt x="1080869" y="24319"/>
                  </a:lnTo>
                  <a:lnTo>
                    <a:pt x="1011083" y="9728"/>
                  </a:lnTo>
                  <a:lnTo>
                    <a:pt x="941297" y="1621"/>
                  </a:lnTo>
                  <a:lnTo>
                    <a:pt x="908838" y="0"/>
                  </a:lnTo>
                  <a:close/>
                </a:path>
              </a:pathLst>
            </a:custGeom>
            <a:solidFill>
              <a:srgbClr val="FBA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51" name="object 13">
              <a:extLst>
                <a:ext uri="{FF2B5EF4-FFF2-40B4-BE49-F238E27FC236}">
                  <a16:creationId xmlns:a16="http://schemas.microsoft.com/office/drawing/2014/main" id="{59FA896C-B6E8-4F3C-8A51-4D631FDAE4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1813" y="3662362"/>
              <a:ext cx="860425" cy="298450"/>
            </a:xfrm>
            <a:custGeom>
              <a:avLst/>
              <a:gdLst>
                <a:gd name="T0" fmla="*/ 45763 w 1224279"/>
                <a:gd name="T1" fmla="*/ 585 h 424815"/>
                <a:gd name="T2" fmla="*/ 33051 w 1224279"/>
                <a:gd name="T3" fmla="*/ 2144 h 424815"/>
                <a:gd name="T4" fmla="*/ 24641 w 1224279"/>
                <a:gd name="T5" fmla="*/ 3704 h 424815"/>
                <a:gd name="T6" fmla="*/ 20339 w 1224279"/>
                <a:gd name="T7" fmla="*/ 4678 h 424815"/>
                <a:gd name="T8" fmla="*/ 7823 w 1224279"/>
                <a:gd name="T9" fmla="*/ 9942 h 424815"/>
                <a:gd name="T10" fmla="*/ 3129 w 1224279"/>
                <a:gd name="T11" fmla="*/ 13061 h 424815"/>
                <a:gd name="T12" fmla="*/ 0 w 1224279"/>
                <a:gd name="T13" fmla="*/ 21638 h 424815"/>
                <a:gd name="T14" fmla="*/ 6258 w 1224279"/>
                <a:gd name="T15" fmla="*/ 30020 h 424815"/>
                <a:gd name="T16" fmla="*/ 16232 w 1224279"/>
                <a:gd name="T17" fmla="*/ 35673 h 424815"/>
                <a:gd name="T18" fmla="*/ 22686 w 1224279"/>
                <a:gd name="T19" fmla="*/ 38402 h 424815"/>
                <a:gd name="T20" fmla="*/ 28943 w 1224279"/>
                <a:gd name="T21" fmla="*/ 40351 h 424815"/>
                <a:gd name="T22" fmla="*/ 36180 w 1224279"/>
                <a:gd name="T23" fmla="*/ 42691 h 424815"/>
                <a:gd name="T24" fmla="*/ 41656 w 1224279"/>
                <a:gd name="T25" fmla="*/ 43860 h 424815"/>
                <a:gd name="T26" fmla="*/ 50065 w 1224279"/>
                <a:gd name="T27" fmla="*/ 45809 h 424815"/>
                <a:gd name="T28" fmla="*/ 55541 w 1224279"/>
                <a:gd name="T29" fmla="*/ 46784 h 424815"/>
                <a:gd name="T30" fmla="*/ 71186 w 1224279"/>
                <a:gd name="T31" fmla="*/ 49124 h 424815"/>
                <a:gd name="T32" fmla="*/ 92307 w 1224279"/>
                <a:gd name="T33" fmla="*/ 50877 h 424815"/>
                <a:gd name="T34" fmla="*/ 109517 w 1224279"/>
                <a:gd name="T35" fmla="*/ 51073 h 424815"/>
                <a:gd name="T36" fmla="*/ 121838 w 1224279"/>
                <a:gd name="T37" fmla="*/ 49904 h 424815"/>
                <a:gd name="T38" fmla="*/ 135136 w 1224279"/>
                <a:gd name="T39" fmla="*/ 46784 h 424815"/>
                <a:gd name="T40" fmla="*/ 146479 w 1224279"/>
                <a:gd name="T41" fmla="*/ 38402 h 424815"/>
                <a:gd name="T42" fmla="*/ 147261 w 1224279"/>
                <a:gd name="T43" fmla="*/ 32359 h 424815"/>
                <a:gd name="T44" fmla="*/ 140808 w 1224279"/>
                <a:gd name="T45" fmla="*/ 21638 h 424815"/>
                <a:gd name="T46" fmla="*/ 130247 w 1224279"/>
                <a:gd name="T47" fmla="*/ 14230 h 424815"/>
                <a:gd name="T48" fmla="*/ 121838 w 1224279"/>
                <a:gd name="T49" fmla="*/ 10332 h 424815"/>
                <a:gd name="T50" fmla="*/ 109126 w 1224279"/>
                <a:gd name="T51" fmla="*/ 6238 h 424815"/>
                <a:gd name="T52" fmla="*/ 103454 w 1224279"/>
                <a:gd name="T53" fmla="*/ 4678 h 424815"/>
                <a:gd name="T54" fmla="*/ 92307 w 1224279"/>
                <a:gd name="T55" fmla="*/ 2534 h 424815"/>
                <a:gd name="T56" fmla="*/ 75293 w 1224279"/>
                <a:gd name="T57" fmla="*/ 585 h 424815"/>
                <a:gd name="T58" fmla="*/ 58474 w 1224279"/>
                <a:gd name="T59" fmla="*/ 0 h 424815"/>
                <a:gd name="T60" fmla="*/ 46740 w 1224279"/>
                <a:gd name="T61" fmla="*/ 585 h 424815"/>
                <a:gd name="T62" fmla="*/ 71186 w 1224279"/>
                <a:gd name="T63" fmla="*/ 390 h 42481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224279" h="424815">
                  <a:moveTo>
                    <a:pt x="624827" y="4864"/>
                  </a:moveTo>
                  <a:lnTo>
                    <a:pt x="379765" y="4864"/>
                  </a:lnTo>
                  <a:lnTo>
                    <a:pt x="309979" y="11348"/>
                  </a:lnTo>
                  <a:lnTo>
                    <a:pt x="274274" y="17833"/>
                  </a:lnTo>
                  <a:lnTo>
                    <a:pt x="240193" y="22697"/>
                  </a:lnTo>
                  <a:lnTo>
                    <a:pt x="204489" y="30803"/>
                  </a:lnTo>
                  <a:lnTo>
                    <a:pt x="170407" y="38910"/>
                  </a:lnTo>
                  <a:lnTo>
                    <a:pt x="168784" y="38910"/>
                  </a:lnTo>
                  <a:lnTo>
                    <a:pt x="98999" y="64851"/>
                  </a:lnTo>
                  <a:lnTo>
                    <a:pt x="64917" y="82684"/>
                  </a:lnTo>
                  <a:lnTo>
                    <a:pt x="29212" y="107003"/>
                  </a:lnTo>
                  <a:lnTo>
                    <a:pt x="25966" y="108625"/>
                  </a:lnTo>
                  <a:lnTo>
                    <a:pt x="1623" y="144293"/>
                  </a:lnTo>
                  <a:lnTo>
                    <a:pt x="0" y="179961"/>
                  </a:lnTo>
                  <a:lnTo>
                    <a:pt x="16229" y="214007"/>
                  </a:lnTo>
                  <a:lnTo>
                    <a:pt x="51934" y="249675"/>
                  </a:lnTo>
                  <a:lnTo>
                    <a:pt x="98999" y="278858"/>
                  </a:lnTo>
                  <a:lnTo>
                    <a:pt x="134702" y="296693"/>
                  </a:lnTo>
                  <a:lnTo>
                    <a:pt x="170407" y="311284"/>
                  </a:lnTo>
                  <a:lnTo>
                    <a:pt x="188259" y="319391"/>
                  </a:lnTo>
                  <a:lnTo>
                    <a:pt x="204489" y="324255"/>
                  </a:lnTo>
                  <a:lnTo>
                    <a:pt x="240193" y="335603"/>
                  </a:lnTo>
                  <a:lnTo>
                    <a:pt x="274274" y="346952"/>
                  </a:lnTo>
                  <a:lnTo>
                    <a:pt x="300241" y="355058"/>
                  </a:lnTo>
                  <a:lnTo>
                    <a:pt x="309979" y="356680"/>
                  </a:lnTo>
                  <a:lnTo>
                    <a:pt x="345683" y="364787"/>
                  </a:lnTo>
                  <a:lnTo>
                    <a:pt x="379765" y="372893"/>
                  </a:lnTo>
                  <a:lnTo>
                    <a:pt x="415469" y="381000"/>
                  </a:lnTo>
                  <a:lnTo>
                    <a:pt x="449550" y="387484"/>
                  </a:lnTo>
                  <a:lnTo>
                    <a:pt x="460910" y="389106"/>
                  </a:lnTo>
                  <a:lnTo>
                    <a:pt x="485255" y="393970"/>
                  </a:lnTo>
                  <a:lnTo>
                    <a:pt x="590745" y="408561"/>
                  </a:lnTo>
                  <a:lnTo>
                    <a:pt x="730317" y="421532"/>
                  </a:lnTo>
                  <a:lnTo>
                    <a:pt x="766020" y="423152"/>
                  </a:lnTo>
                  <a:lnTo>
                    <a:pt x="785496" y="424774"/>
                  </a:lnTo>
                  <a:lnTo>
                    <a:pt x="908838" y="424774"/>
                  </a:lnTo>
                  <a:lnTo>
                    <a:pt x="941297" y="423152"/>
                  </a:lnTo>
                  <a:lnTo>
                    <a:pt x="1011083" y="415046"/>
                  </a:lnTo>
                  <a:lnTo>
                    <a:pt x="1080869" y="400455"/>
                  </a:lnTo>
                  <a:lnTo>
                    <a:pt x="1121441" y="389106"/>
                  </a:lnTo>
                  <a:lnTo>
                    <a:pt x="1186359" y="355058"/>
                  </a:lnTo>
                  <a:lnTo>
                    <a:pt x="1215571" y="319391"/>
                  </a:lnTo>
                  <a:lnTo>
                    <a:pt x="1223686" y="283723"/>
                  </a:lnTo>
                  <a:lnTo>
                    <a:pt x="1222063" y="269132"/>
                  </a:lnTo>
                  <a:lnTo>
                    <a:pt x="1199342" y="214007"/>
                  </a:lnTo>
                  <a:lnTo>
                    <a:pt x="1168506" y="179961"/>
                  </a:lnTo>
                  <a:lnTo>
                    <a:pt x="1124687" y="144293"/>
                  </a:lnTo>
                  <a:lnTo>
                    <a:pt x="1080869" y="118352"/>
                  </a:lnTo>
                  <a:lnTo>
                    <a:pt x="1046787" y="100519"/>
                  </a:lnTo>
                  <a:lnTo>
                    <a:pt x="1011083" y="85926"/>
                  </a:lnTo>
                  <a:lnTo>
                    <a:pt x="941297" y="61607"/>
                  </a:lnTo>
                  <a:lnTo>
                    <a:pt x="905592" y="51880"/>
                  </a:lnTo>
                  <a:lnTo>
                    <a:pt x="871512" y="42152"/>
                  </a:lnTo>
                  <a:lnTo>
                    <a:pt x="858527" y="38910"/>
                  </a:lnTo>
                  <a:lnTo>
                    <a:pt x="835807" y="34046"/>
                  </a:lnTo>
                  <a:lnTo>
                    <a:pt x="766020" y="21075"/>
                  </a:lnTo>
                  <a:lnTo>
                    <a:pt x="696235" y="11348"/>
                  </a:lnTo>
                  <a:lnTo>
                    <a:pt x="624827" y="4864"/>
                  </a:lnTo>
                  <a:close/>
                </a:path>
                <a:path w="1224279" h="424815">
                  <a:moveTo>
                    <a:pt x="520959" y="0"/>
                  </a:moveTo>
                  <a:lnTo>
                    <a:pt x="485255" y="0"/>
                  </a:lnTo>
                  <a:lnTo>
                    <a:pt x="415469" y="3242"/>
                  </a:lnTo>
                  <a:lnTo>
                    <a:pt x="387879" y="4864"/>
                  </a:lnTo>
                  <a:lnTo>
                    <a:pt x="615088" y="4864"/>
                  </a:lnTo>
                  <a:lnTo>
                    <a:pt x="590745" y="3242"/>
                  </a:lnTo>
                  <a:lnTo>
                    <a:pt x="520959" y="0"/>
                  </a:lnTo>
                  <a:close/>
                </a:path>
              </a:pathLst>
            </a:custGeom>
            <a:solidFill>
              <a:srgbClr val="FBA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52" name="object 14">
              <a:extLst>
                <a:ext uri="{FF2B5EF4-FFF2-40B4-BE49-F238E27FC236}">
                  <a16:creationId xmlns:a16="http://schemas.microsoft.com/office/drawing/2014/main" id="{2626A564-8515-4FD1-AE06-9842315621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8" y="4276725"/>
              <a:ext cx="6350" cy="9525"/>
            </a:xfrm>
            <a:custGeom>
              <a:avLst/>
              <a:gdLst>
                <a:gd name="T0" fmla="*/ 665 w 8890"/>
                <a:gd name="T1" fmla="*/ 0 h 15240"/>
                <a:gd name="T2" fmla="*/ 0 w 8890"/>
                <a:gd name="T3" fmla="*/ 0 h 15240"/>
                <a:gd name="T4" fmla="*/ 0 w 8890"/>
                <a:gd name="T5" fmla="*/ 906 h 15240"/>
                <a:gd name="T6" fmla="*/ 665 w 8890"/>
                <a:gd name="T7" fmla="*/ 906 h 15240"/>
                <a:gd name="T8" fmla="*/ 1118 w 8890"/>
                <a:gd name="T9" fmla="*/ 703 h 15240"/>
                <a:gd name="T10" fmla="*/ 1118 w 8890"/>
                <a:gd name="T11" fmla="*/ 203 h 15240"/>
                <a:gd name="T12" fmla="*/ 665 w 8890"/>
                <a:gd name="T13" fmla="*/ 0 h 152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890" h="15240">
                  <a:moveTo>
                    <a:pt x="5010" y="0"/>
                  </a:moveTo>
                  <a:lnTo>
                    <a:pt x="0" y="0"/>
                  </a:lnTo>
                  <a:lnTo>
                    <a:pt x="0" y="15199"/>
                  </a:lnTo>
                  <a:lnTo>
                    <a:pt x="5010" y="15199"/>
                  </a:lnTo>
                  <a:lnTo>
                    <a:pt x="8418" y="11795"/>
                  </a:lnTo>
                  <a:lnTo>
                    <a:pt x="8418" y="3404"/>
                  </a:lnTo>
                  <a:lnTo>
                    <a:pt x="5010" y="0"/>
                  </a:lnTo>
                  <a:close/>
                </a:path>
              </a:pathLst>
            </a:custGeom>
            <a:solidFill>
              <a:srgbClr val="5C4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53" name="object 15">
              <a:extLst>
                <a:ext uri="{FF2B5EF4-FFF2-40B4-BE49-F238E27FC236}">
                  <a16:creationId xmlns:a16="http://schemas.microsoft.com/office/drawing/2014/main" id="{CAA0DAFB-1A85-4865-8A4B-5CA23F6DC7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9713" y="4276725"/>
              <a:ext cx="6350" cy="9525"/>
            </a:xfrm>
            <a:custGeom>
              <a:avLst/>
              <a:gdLst>
                <a:gd name="T0" fmla="*/ 1119 w 8890"/>
                <a:gd name="T1" fmla="*/ 0 h 15240"/>
                <a:gd name="T2" fmla="*/ 453 w 8890"/>
                <a:gd name="T3" fmla="*/ 0 h 15240"/>
                <a:gd name="T4" fmla="*/ 0 w 8890"/>
                <a:gd name="T5" fmla="*/ 203 h 15240"/>
                <a:gd name="T6" fmla="*/ 0 w 8890"/>
                <a:gd name="T7" fmla="*/ 703 h 15240"/>
                <a:gd name="T8" fmla="*/ 453 w 8890"/>
                <a:gd name="T9" fmla="*/ 906 h 15240"/>
                <a:gd name="T10" fmla="*/ 1119 w 8890"/>
                <a:gd name="T11" fmla="*/ 906 h 15240"/>
                <a:gd name="T12" fmla="*/ 1119 w 8890"/>
                <a:gd name="T13" fmla="*/ 0 h 152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890" h="15240">
                  <a:moveTo>
                    <a:pt x="8419" y="0"/>
                  </a:moveTo>
                  <a:lnTo>
                    <a:pt x="3408" y="0"/>
                  </a:lnTo>
                  <a:lnTo>
                    <a:pt x="0" y="3404"/>
                  </a:lnTo>
                  <a:lnTo>
                    <a:pt x="0" y="11795"/>
                  </a:lnTo>
                  <a:lnTo>
                    <a:pt x="3408" y="15199"/>
                  </a:lnTo>
                  <a:lnTo>
                    <a:pt x="8419" y="15199"/>
                  </a:lnTo>
                  <a:lnTo>
                    <a:pt x="8419" y="0"/>
                  </a:lnTo>
                  <a:close/>
                </a:path>
              </a:pathLst>
            </a:custGeom>
            <a:solidFill>
              <a:srgbClr val="5C4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54" name="object 16">
              <a:extLst>
                <a:ext uri="{FF2B5EF4-FFF2-40B4-BE49-F238E27FC236}">
                  <a16:creationId xmlns:a16="http://schemas.microsoft.com/office/drawing/2014/main" id="{7CEC17FB-E6C3-438C-B191-3DE23340A67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8" y="4014787"/>
              <a:ext cx="565150" cy="531813"/>
            </a:xfrm>
            <a:custGeom>
              <a:avLst/>
              <a:gdLst>
                <a:gd name="T0" fmla="*/ 0 w 805180"/>
                <a:gd name="T1" fmla="*/ 0 h 757554"/>
                <a:gd name="T2" fmla="*/ 4075 w 805180"/>
                <a:gd name="T3" fmla="*/ 0 h 757554"/>
                <a:gd name="T4" fmla="*/ 8344 w 805180"/>
                <a:gd name="T5" fmla="*/ 194 h 757554"/>
                <a:gd name="T6" fmla="*/ 12419 w 805180"/>
                <a:gd name="T7" fmla="*/ 388 h 757554"/>
                <a:gd name="T8" fmla="*/ 16689 w 805180"/>
                <a:gd name="T9" fmla="*/ 582 h 757554"/>
                <a:gd name="T10" fmla="*/ 25033 w 805180"/>
                <a:gd name="T11" fmla="*/ 1358 h 757554"/>
                <a:gd name="T12" fmla="*/ 33377 w 805180"/>
                <a:gd name="T13" fmla="*/ 2523 h 757554"/>
                <a:gd name="T14" fmla="*/ 38423 w 805180"/>
                <a:gd name="T15" fmla="*/ 3493 h 757554"/>
                <a:gd name="T16" fmla="*/ 41916 w 805180"/>
                <a:gd name="T17" fmla="*/ 4075 h 757554"/>
                <a:gd name="T18" fmla="*/ 45991 w 805180"/>
                <a:gd name="T19" fmla="*/ 5045 h 757554"/>
                <a:gd name="T20" fmla="*/ 50260 w 805180"/>
                <a:gd name="T21" fmla="*/ 6209 h 757554"/>
                <a:gd name="T22" fmla="*/ 54335 w 805180"/>
                <a:gd name="T23" fmla="*/ 7374 h 757554"/>
                <a:gd name="T24" fmla="*/ 55306 w 805180"/>
                <a:gd name="T25" fmla="*/ 7568 h 757554"/>
                <a:gd name="T26" fmla="*/ 58605 w 805180"/>
                <a:gd name="T27" fmla="*/ 8733 h 757554"/>
                <a:gd name="T28" fmla="*/ 62873 w 805180"/>
                <a:gd name="T29" fmla="*/ 10284 h 757554"/>
                <a:gd name="T30" fmla="*/ 66560 w 805180"/>
                <a:gd name="T31" fmla="*/ 11837 h 757554"/>
                <a:gd name="T32" fmla="*/ 66949 w 805180"/>
                <a:gd name="T33" fmla="*/ 12031 h 757554"/>
                <a:gd name="T34" fmla="*/ 71218 w 805180"/>
                <a:gd name="T35" fmla="*/ 13972 h 757554"/>
                <a:gd name="T36" fmla="*/ 74905 w 805180"/>
                <a:gd name="T37" fmla="*/ 15913 h 757554"/>
                <a:gd name="T38" fmla="*/ 75293 w 805180"/>
                <a:gd name="T39" fmla="*/ 16301 h 757554"/>
                <a:gd name="T40" fmla="*/ 79562 w 805180"/>
                <a:gd name="T41" fmla="*/ 18823 h 757554"/>
                <a:gd name="T42" fmla="*/ 81309 w 805180"/>
                <a:gd name="T43" fmla="*/ 20181 h 757554"/>
                <a:gd name="T44" fmla="*/ 83831 w 805180"/>
                <a:gd name="T45" fmla="*/ 22123 h 757554"/>
                <a:gd name="T46" fmla="*/ 86355 w 805180"/>
                <a:gd name="T47" fmla="*/ 24451 h 757554"/>
                <a:gd name="T48" fmla="*/ 90041 w 805180"/>
                <a:gd name="T49" fmla="*/ 28526 h 757554"/>
                <a:gd name="T50" fmla="*/ 92952 w 805180"/>
                <a:gd name="T51" fmla="*/ 32796 h 757554"/>
                <a:gd name="T52" fmla="*/ 95863 w 805180"/>
                <a:gd name="T53" fmla="*/ 41140 h 757554"/>
                <a:gd name="T54" fmla="*/ 96251 w 805180"/>
                <a:gd name="T55" fmla="*/ 45022 h 757554"/>
                <a:gd name="T56" fmla="*/ 96251 w 805180"/>
                <a:gd name="T57" fmla="*/ 45603 h 757554"/>
                <a:gd name="T58" fmla="*/ 94893 w 805180"/>
                <a:gd name="T59" fmla="*/ 53754 h 757554"/>
                <a:gd name="T60" fmla="*/ 92176 w 805180"/>
                <a:gd name="T61" fmla="*/ 58994 h 757554"/>
                <a:gd name="T62" fmla="*/ 87906 w 805180"/>
                <a:gd name="T63" fmla="*/ 64621 h 757554"/>
                <a:gd name="T64" fmla="*/ 83831 w 805180"/>
                <a:gd name="T65" fmla="*/ 68502 h 757554"/>
                <a:gd name="T66" fmla="*/ 81309 w 805180"/>
                <a:gd name="T67" fmla="*/ 70443 h 757554"/>
                <a:gd name="T68" fmla="*/ 79562 w 805180"/>
                <a:gd name="T69" fmla="*/ 71801 h 757554"/>
                <a:gd name="T70" fmla="*/ 75293 w 805180"/>
                <a:gd name="T71" fmla="*/ 74324 h 757554"/>
                <a:gd name="T72" fmla="*/ 74905 w 805180"/>
                <a:gd name="T73" fmla="*/ 74712 h 757554"/>
                <a:gd name="T74" fmla="*/ 71218 w 805180"/>
                <a:gd name="T75" fmla="*/ 76653 h 757554"/>
                <a:gd name="T76" fmla="*/ 66949 w 805180"/>
                <a:gd name="T77" fmla="*/ 78593 h 757554"/>
                <a:gd name="T78" fmla="*/ 66560 w 805180"/>
                <a:gd name="T79" fmla="*/ 78787 h 757554"/>
                <a:gd name="T80" fmla="*/ 62873 w 805180"/>
                <a:gd name="T81" fmla="*/ 80340 h 757554"/>
                <a:gd name="T82" fmla="*/ 58605 w 805180"/>
                <a:gd name="T83" fmla="*/ 81892 h 757554"/>
                <a:gd name="T84" fmla="*/ 55306 w 805180"/>
                <a:gd name="T85" fmla="*/ 83057 h 757554"/>
                <a:gd name="T86" fmla="*/ 54335 w 805180"/>
                <a:gd name="T87" fmla="*/ 83250 h 757554"/>
                <a:gd name="T88" fmla="*/ 50260 w 805180"/>
                <a:gd name="T89" fmla="*/ 84414 h 757554"/>
                <a:gd name="T90" fmla="*/ 45991 w 805180"/>
                <a:gd name="T91" fmla="*/ 85579 h 757554"/>
                <a:gd name="T92" fmla="*/ 41916 w 805180"/>
                <a:gd name="T93" fmla="*/ 86550 h 757554"/>
                <a:gd name="T94" fmla="*/ 38423 w 805180"/>
                <a:gd name="T95" fmla="*/ 87326 h 757554"/>
                <a:gd name="T96" fmla="*/ 37647 w 805180"/>
                <a:gd name="T97" fmla="*/ 87326 h 757554"/>
                <a:gd name="T98" fmla="*/ 33377 w 805180"/>
                <a:gd name="T99" fmla="*/ 88102 h 757554"/>
                <a:gd name="T100" fmla="*/ 25033 w 805180"/>
                <a:gd name="T101" fmla="*/ 89266 h 757554"/>
                <a:gd name="T102" fmla="*/ 16689 w 805180"/>
                <a:gd name="T103" fmla="*/ 90042 h 757554"/>
                <a:gd name="T104" fmla="*/ 12419 w 805180"/>
                <a:gd name="T105" fmla="*/ 90236 h 757554"/>
                <a:gd name="T106" fmla="*/ 8344 w 805180"/>
                <a:gd name="T107" fmla="*/ 90431 h 757554"/>
                <a:gd name="T108" fmla="*/ 4075 w 805180"/>
                <a:gd name="T109" fmla="*/ 90625 h 757554"/>
                <a:gd name="T110" fmla="*/ 0 w 805180"/>
                <a:gd name="T111" fmla="*/ 90625 h 75755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805180" h="757554">
                  <a:moveTo>
                    <a:pt x="0" y="0"/>
                  </a:moveTo>
                  <a:lnTo>
                    <a:pt x="34081" y="0"/>
                  </a:lnTo>
                  <a:lnTo>
                    <a:pt x="69785" y="1621"/>
                  </a:lnTo>
                  <a:lnTo>
                    <a:pt x="103867" y="3242"/>
                  </a:lnTo>
                  <a:lnTo>
                    <a:pt x="139571" y="4863"/>
                  </a:lnTo>
                  <a:lnTo>
                    <a:pt x="209357" y="11348"/>
                  </a:lnTo>
                  <a:lnTo>
                    <a:pt x="279143" y="21076"/>
                  </a:lnTo>
                  <a:lnTo>
                    <a:pt x="321339" y="29182"/>
                  </a:lnTo>
                  <a:lnTo>
                    <a:pt x="350551" y="34046"/>
                  </a:lnTo>
                  <a:lnTo>
                    <a:pt x="384633" y="42153"/>
                  </a:lnTo>
                  <a:lnTo>
                    <a:pt x="420337" y="51880"/>
                  </a:lnTo>
                  <a:lnTo>
                    <a:pt x="454419" y="61608"/>
                  </a:lnTo>
                  <a:lnTo>
                    <a:pt x="462533" y="63229"/>
                  </a:lnTo>
                  <a:lnTo>
                    <a:pt x="490123" y="72957"/>
                  </a:lnTo>
                  <a:lnTo>
                    <a:pt x="525827" y="85927"/>
                  </a:lnTo>
                  <a:lnTo>
                    <a:pt x="556663" y="98897"/>
                  </a:lnTo>
                  <a:lnTo>
                    <a:pt x="559909" y="100519"/>
                  </a:lnTo>
                  <a:lnTo>
                    <a:pt x="595613" y="116731"/>
                  </a:lnTo>
                  <a:lnTo>
                    <a:pt x="626449" y="132944"/>
                  </a:lnTo>
                  <a:lnTo>
                    <a:pt x="629695" y="136187"/>
                  </a:lnTo>
                  <a:lnTo>
                    <a:pt x="665399" y="157263"/>
                  </a:lnTo>
                  <a:lnTo>
                    <a:pt x="680005" y="168612"/>
                  </a:lnTo>
                  <a:lnTo>
                    <a:pt x="701103" y="184825"/>
                  </a:lnTo>
                  <a:lnTo>
                    <a:pt x="722202" y="204280"/>
                  </a:lnTo>
                  <a:lnTo>
                    <a:pt x="753037" y="238327"/>
                  </a:lnTo>
                  <a:lnTo>
                    <a:pt x="777381" y="273995"/>
                  </a:lnTo>
                  <a:lnTo>
                    <a:pt x="801725" y="343710"/>
                  </a:lnTo>
                  <a:lnTo>
                    <a:pt x="804971" y="376136"/>
                  </a:lnTo>
                  <a:lnTo>
                    <a:pt x="804971" y="381000"/>
                  </a:lnTo>
                  <a:lnTo>
                    <a:pt x="793610" y="449093"/>
                  </a:lnTo>
                  <a:lnTo>
                    <a:pt x="770889" y="492868"/>
                  </a:lnTo>
                  <a:lnTo>
                    <a:pt x="735185" y="539885"/>
                  </a:lnTo>
                  <a:lnTo>
                    <a:pt x="701103" y="572310"/>
                  </a:lnTo>
                  <a:lnTo>
                    <a:pt x="680005" y="588523"/>
                  </a:lnTo>
                  <a:lnTo>
                    <a:pt x="665399" y="599872"/>
                  </a:lnTo>
                  <a:lnTo>
                    <a:pt x="629695" y="620949"/>
                  </a:lnTo>
                  <a:lnTo>
                    <a:pt x="626449" y="624191"/>
                  </a:lnTo>
                  <a:lnTo>
                    <a:pt x="595613" y="640404"/>
                  </a:lnTo>
                  <a:lnTo>
                    <a:pt x="559909" y="656617"/>
                  </a:lnTo>
                  <a:lnTo>
                    <a:pt x="556663" y="658238"/>
                  </a:lnTo>
                  <a:lnTo>
                    <a:pt x="525827" y="671208"/>
                  </a:lnTo>
                  <a:lnTo>
                    <a:pt x="490123" y="684178"/>
                  </a:lnTo>
                  <a:lnTo>
                    <a:pt x="462533" y="693906"/>
                  </a:lnTo>
                  <a:lnTo>
                    <a:pt x="454419" y="695527"/>
                  </a:lnTo>
                  <a:lnTo>
                    <a:pt x="420337" y="705255"/>
                  </a:lnTo>
                  <a:lnTo>
                    <a:pt x="384633" y="714983"/>
                  </a:lnTo>
                  <a:lnTo>
                    <a:pt x="350551" y="723089"/>
                  </a:lnTo>
                  <a:lnTo>
                    <a:pt x="321339" y="729574"/>
                  </a:lnTo>
                  <a:lnTo>
                    <a:pt x="314847" y="729574"/>
                  </a:lnTo>
                  <a:lnTo>
                    <a:pt x="279143" y="736059"/>
                  </a:lnTo>
                  <a:lnTo>
                    <a:pt x="209357" y="745787"/>
                  </a:lnTo>
                  <a:lnTo>
                    <a:pt x="139571" y="752272"/>
                  </a:lnTo>
                  <a:lnTo>
                    <a:pt x="103867" y="753893"/>
                  </a:lnTo>
                  <a:lnTo>
                    <a:pt x="69785" y="755515"/>
                  </a:lnTo>
                  <a:lnTo>
                    <a:pt x="34081" y="757136"/>
                  </a:lnTo>
                  <a:lnTo>
                    <a:pt x="0" y="757136"/>
                  </a:lnTo>
                </a:path>
              </a:pathLst>
            </a:custGeom>
            <a:noFill/>
            <a:ln w="15206">
              <a:solidFill>
                <a:srgbClr val="5C4033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55" name="object 17">
              <a:extLst>
                <a:ext uri="{FF2B5EF4-FFF2-40B4-BE49-F238E27FC236}">
                  <a16:creationId xmlns:a16="http://schemas.microsoft.com/office/drawing/2014/main" id="{AF3B704C-D7EC-4E6B-B14C-CD26F9242CD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7738" y="4014787"/>
              <a:ext cx="568325" cy="531813"/>
            </a:xfrm>
            <a:custGeom>
              <a:avLst/>
              <a:gdLst>
                <a:gd name="T0" fmla="*/ 97611 w 808354"/>
                <a:gd name="T1" fmla="*/ 90625 h 757554"/>
                <a:gd name="T2" fmla="*/ 93103 w 808354"/>
                <a:gd name="T3" fmla="*/ 90625 h 757554"/>
                <a:gd name="T4" fmla="*/ 88791 w 808354"/>
                <a:gd name="T5" fmla="*/ 90431 h 757554"/>
                <a:gd name="T6" fmla="*/ 84674 w 808354"/>
                <a:gd name="T7" fmla="*/ 90236 h 757554"/>
                <a:gd name="T8" fmla="*/ 80362 w 808354"/>
                <a:gd name="T9" fmla="*/ 90042 h 757554"/>
                <a:gd name="T10" fmla="*/ 76246 w 808354"/>
                <a:gd name="T11" fmla="*/ 89654 h 757554"/>
                <a:gd name="T12" fmla="*/ 71934 w 808354"/>
                <a:gd name="T13" fmla="*/ 89266 h 757554"/>
                <a:gd name="T14" fmla="*/ 67622 w 808354"/>
                <a:gd name="T15" fmla="*/ 88684 h 757554"/>
                <a:gd name="T16" fmla="*/ 63506 w 808354"/>
                <a:gd name="T17" fmla="*/ 88102 h 757554"/>
                <a:gd name="T18" fmla="*/ 59194 w 808354"/>
                <a:gd name="T19" fmla="*/ 87326 h 757554"/>
                <a:gd name="T20" fmla="*/ 58410 w 808354"/>
                <a:gd name="T21" fmla="*/ 87326 h 757554"/>
                <a:gd name="T22" fmla="*/ 55078 w 808354"/>
                <a:gd name="T23" fmla="*/ 86550 h 757554"/>
                <a:gd name="T24" fmla="*/ 50765 w 808354"/>
                <a:gd name="T25" fmla="*/ 85579 h 757554"/>
                <a:gd name="T26" fmla="*/ 46454 w 808354"/>
                <a:gd name="T27" fmla="*/ 84414 h 757554"/>
                <a:gd name="T28" fmla="*/ 42337 w 808354"/>
                <a:gd name="T29" fmla="*/ 83250 h 757554"/>
                <a:gd name="T30" fmla="*/ 41357 w 808354"/>
                <a:gd name="T31" fmla="*/ 83057 h 757554"/>
                <a:gd name="T32" fmla="*/ 38025 w 808354"/>
                <a:gd name="T33" fmla="*/ 81892 h 757554"/>
                <a:gd name="T34" fmla="*/ 33909 w 808354"/>
                <a:gd name="T35" fmla="*/ 80340 h 757554"/>
                <a:gd name="T36" fmla="*/ 29989 w 808354"/>
                <a:gd name="T37" fmla="*/ 78787 h 757554"/>
                <a:gd name="T38" fmla="*/ 29597 w 808354"/>
                <a:gd name="T39" fmla="*/ 78593 h 757554"/>
                <a:gd name="T40" fmla="*/ 25285 w 808354"/>
                <a:gd name="T41" fmla="*/ 76653 h 757554"/>
                <a:gd name="T42" fmla="*/ 21561 w 808354"/>
                <a:gd name="T43" fmla="*/ 74712 h 757554"/>
                <a:gd name="T44" fmla="*/ 21169 w 808354"/>
                <a:gd name="T45" fmla="*/ 74324 h 757554"/>
                <a:gd name="T46" fmla="*/ 16856 w 808354"/>
                <a:gd name="T47" fmla="*/ 71801 h 757554"/>
                <a:gd name="T48" fmla="*/ 15093 w 808354"/>
                <a:gd name="T49" fmla="*/ 70443 h 757554"/>
                <a:gd name="T50" fmla="*/ 12740 w 808354"/>
                <a:gd name="T51" fmla="*/ 68502 h 757554"/>
                <a:gd name="T52" fmla="*/ 9996 w 808354"/>
                <a:gd name="T53" fmla="*/ 66368 h 757554"/>
                <a:gd name="T54" fmla="*/ 6272 w 808354"/>
                <a:gd name="T55" fmla="*/ 62098 h 757554"/>
                <a:gd name="T56" fmla="*/ 3332 w 808354"/>
                <a:gd name="T57" fmla="*/ 57829 h 757554"/>
                <a:gd name="T58" fmla="*/ 392 w 808354"/>
                <a:gd name="T59" fmla="*/ 49484 h 757554"/>
                <a:gd name="T60" fmla="*/ 0 w 808354"/>
                <a:gd name="T61" fmla="*/ 45603 h 757554"/>
                <a:gd name="T62" fmla="*/ 0 w 808354"/>
                <a:gd name="T63" fmla="*/ 45022 h 757554"/>
                <a:gd name="T64" fmla="*/ 1372 w 808354"/>
                <a:gd name="T65" fmla="*/ 36871 h 757554"/>
                <a:gd name="T66" fmla="*/ 4116 w 808354"/>
                <a:gd name="T67" fmla="*/ 31631 h 757554"/>
                <a:gd name="T68" fmla="*/ 8428 w 808354"/>
                <a:gd name="T69" fmla="*/ 26004 h 757554"/>
                <a:gd name="T70" fmla="*/ 12740 w 808354"/>
                <a:gd name="T71" fmla="*/ 22123 h 757554"/>
                <a:gd name="T72" fmla="*/ 16856 w 808354"/>
                <a:gd name="T73" fmla="*/ 18823 h 757554"/>
                <a:gd name="T74" fmla="*/ 21169 w 808354"/>
                <a:gd name="T75" fmla="*/ 16301 h 757554"/>
                <a:gd name="T76" fmla="*/ 21561 w 808354"/>
                <a:gd name="T77" fmla="*/ 15913 h 757554"/>
                <a:gd name="T78" fmla="*/ 25285 w 808354"/>
                <a:gd name="T79" fmla="*/ 13972 h 757554"/>
                <a:gd name="T80" fmla="*/ 29597 w 808354"/>
                <a:gd name="T81" fmla="*/ 12031 h 757554"/>
                <a:gd name="T82" fmla="*/ 29989 w 808354"/>
                <a:gd name="T83" fmla="*/ 11837 h 757554"/>
                <a:gd name="T84" fmla="*/ 33909 w 808354"/>
                <a:gd name="T85" fmla="*/ 10284 h 757554"/>
                <a:gd name="T86" fmla="*/ 38025 w 808354"/>
                <a:gd name="T87" fmla="*/ 8733 h 757554"/>
                <a:gd name="T88" fmla="*/ 41357 w 808354"/>
                <a:gd name="T89" fmla="*/ 7568 h 757554"/>
                <a:gd name="T90" fmla="*/ 42337 w 808354"/>
                <a:gd name="T91" fmla="*/ 7374 h 757554"/>
                <a:gd name="T92" fmla="*/ 46454 w 808354"/>
                <a:gd name="T93" fmla="*/ 6209 h 757554"/>
                <a:gd name="T94" fmla="*/ 50765 w 808354"/>
                <a:gd name="T95" fmla="*/ 5045 h 757554"/>
                <a:gd name="T96" fmla="*/ 55078 w 808354"/>
                <a:gd name="T97" fmla="*/ 4075 h 757554"/>
                <a:gd name="T98" fmla="*/ 58410 w 808354"/>
                <a:gd name="T99" fmla="*/ 3493 h 757554"/>
                <a:gd name="T100" fmla="*/ 59194 w 808354"/>
                <a:gd name="T101" fmla="*/ 3299 h 757554"/>
                <a:gd name="T102" fmla="*/ 63506 w 808354"/>
                <a:gd name="T103" fmla="*/ 2523 h 757554"/>
                <a:gd name="T104" fmla="*/ 67622 w 808354"/>
                <a:gd name="T105" fmla="*/ 1941 h 757554"/>
                <a:gd name="T106" fmla="*/ 71934 w 808354"/>
                <a:gd name="T107" fmla="*/ 1358 h 757554"/>
                <a:gd name="T108" fmla="*/ 76246 w 808354"/>
                <a:gd name="T109" fmla="*/ 970 h 757554"/>
                <a:gd name="T110" fmla="*/ 80362 w 808354"/>
                <a:gd name="T111" fmla="*/ 582 h 757554"/>
                <a:gd name="T112" fmla="*/ 84674 w 808354"/>
                <a:gd name="T113" fmla="*/ 388 h 757554"/>
                <a:gd name="T114" fmla="*/ 88791 w 808354"/>
                <a:gd name="T115" fmla="*/ 194 h 757554"/>
                <a:gd name="T116" fmla="*/ 93103 w 808354"/>
                <a:gd name="T117" fmla="*/ 0 h 757554"/>
                <a:gd name="T118" fmla="*/ 97611 w 808354"/>
                <a:gd name="T119" fmla="*/ 0 h 75755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808354" h="757554">
                  <a:moveTo>
                    <a:pt x="808217" y="757136"/>
                  </a:moveTo>
                  <a:lnTo>
                    <a:pt x="770889" y="757136"/>
                  </a:lnTo>
                  <a:lnTo>
                    <a:pt x="735185" y="755515"/>
                  </a:lnTo>
                  <a:lnTo>
                    <a:pt x="701103" y="753893"/>
                  </a:lnTo>
                  <a:lnTo>
                    <a:pt x="665399" y="752272"/>
                  </a:lnTo>
                  <a:lnTo>
                    <a:pt x="631318" y="749029"/>
                  </a:lnTo>
                  <a:lnTo>
                    <a:pt x="595613" y="745787"/>
                  </a:lnTo>
                  <a:lnTo>
                    <a:pt x="559909" y="740923"/>
                  </a:lnTo>
                  <a:lnTo>
                    <a:pt x="525827" y="736059"/>
                  </a:lnTo>
                  <a:lnTo>
                    <a:pt x="490123" y="729574"/>
                  </a:lnTo>
                  <a:lnTo>
                    <a:pt x="483631" y="729574"/>
                  </a:lnTo>
                  <a:lnTo>
                    <a:pt x="456042" y="723089"/>
                  </a:lnTo>
                  <a:lnTo>
                    <a:pt x="420337" y="714983"/>
                  </a:lnTo>
                  <a:lnTo>
                    <a:pt x="384633" y="705255"/>
                  </a:lnTo>
                  <a:lnTo>
                    <a:pt x="350551" y="695527"/>
                  </a:lnTo>
                  <a:lnTo>
                    <a:pt x="342437" y="693906"/>
                  </a:lnTo>
                  <a:lnTo>
                    <a:pt x="314847" y="684178"/>
                  </a:lnTo>
                  <a:lnTo>
                    <a:pt x="280766" y="671208"/>
                  </a:lnTo>
                  <a:lnTo>
                    <a:pt x="248307" y="658238"/>
                  </a:lnTo>
                  <a:lnTo>
                    <a:pt x="245061" y="656617"/>
                  </a:lnTo>
                  <a:lnTo>
                    <a:pt x="209357" y="640404"/>
                  </a:lnTo>
                  <a:lnTo>
                    <a:pt x="178521" y="624191"/>
                  </a:lnTo>
                  <a:lnTo>
                    <a:pt x="175275" y="620949"/>
                  </a:lnTo>
                  <a:lnTo>
                    <a:pt x="139571" y="599872"/>
                  </a:lnTo>
                  <a:lnTo>
                    <a:pt x="124965" y="588523"/>
                  </a:lnTo>
                  <a:lnTo>
                    <a:pt x="105490" y="572310"/>
                  </a:lnTo>
                  <a:lnTo>
                    <a:pt x="82769" y="554476"/>
                  </a:lnTo>
                  <a:lnTo>
                    <a:pt x="51933" y="518808"/>
                  </a:lnTo>
                  <a:lnTo>
                    <a:pt x="27589" y="483140"/>
                  </a:lnTo>
                  <a:lnTo>
                    <a:pt x="3245" y="413425"/>
                  </a:lnTo>
                  <a:lnTo>
                    <a:pt x="0" y="381000"/>
                  </a:lnTo>
                  <a:lnTo>
                    <a:pt x="0" y="376136"/>
                  </a:lnTo>
                  <a:lnTo>
                    <a:pt x="11360" y="308042"/>
                  </a:lnTo>
                  <a:lnTo>
                    <a:pt x="34081" y="264268"/>
                  </a:lnTo>
                  <a:lnTo>
                    <a:pt x="69785" y="217251"/>
                  </a:lnTo>
                  <a:lnTo>
                    <a:pt x="105490" y="184825"/>
                  </a:lnTo>
                  <a:lnTo>
                    <a:pt x="139571" y="157263"/>
                  </a:lnTo>
                  <a:lnTo>
                    <a:pt x="175275" y="136187"/>
                  </a:lnTo>
                  <a:lnTo>
                    <a:pt x="178521" y="132944"/>
                  </a:lnTo>
                  <a:lnTo>
                    <a:pt x="209357" y="116731"/>
                  </a:lnTo>
                  <a:lnTo>
                    <a:pt x="245061" y="100519"/>
                  </a:lnTo>
                  <a:lnTo>
                    <a:pt x="248307" y="98897"/>
                  </a:lnTo>
                  <a:lnTo>
                    <a:pt x="280766" y="85927"/>
                  </a:lnTo>
                  <a:lnTo>
                    <a:pt x="314847" y="72957"/>
                  </a:lnTo>
                  <a:lnTo>
                    <a:pt x="342437" y="63229"/>
                  </a:lnTo>
                  <a:lnTo>
                    <a:pt x="350551" y="61608"/>
                  </a:lnTo>
                  <a:lnTo>
                    <a:pt x="384633" y="51880"/>
                  </a:lnTo>
                  <a:lnTo>
                    <a:pt x="420337" y="42153"/>
                  </a:lnTo>
                  <a:lnTo>
                    <a:pt x="456042" y="34046"/>
                  </a:lnTo>
                  <a:lnTo>
                    <a:pt x="483631" y="29182"/>
                  </a:lnTo>
                  <a:lnTo>
                    <a:pt x="490123" y="27561"/>
                  </a:lnTo>
                  <a:lnTo>
                    <a:pt x="525827" y="21076"/>
                  </a:lnTo>
                  <a:lnTo>
                    <a:pt x="559909" y="16212"/>
                  </a:lnTo>
                  <a:lnTo>
                    <a:pt x="595613" y="11348"/>
                  </a:lnTo>
                  <a:lnTo>
                    <a:pt x="631318" y="8106"/>
                  </a:lnTo>
                  <a:lnTo>
                    <a:pt x="665399" y="4863"/>
                  </a:lnTo>
                  <a:lnTo>
                    <a:pt x="701103" y="3242"/>
                  </a:lnTo>
                  <a:lnTo>
                    <a:pt x="735185" y="1621"/>
                  </a:lnTo>
                  <a:lnTo>
                    <a:pt x="770889" y="0"/>
                  </a:lnTo>
                  <a:lnTo>
                    <a:pt x="808217" y="0"/>
                  </a:lnTo>
                </a:path>
              </a:pathLst>
            </a:custGeom>
            <a:noFill/>
            <a:ln w="15206">
              <a:solidFill>
                <a:srgbClr val="5C4033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56" name="object 18">
              <a:extLst>
                <a:ext uri="{FF2B5EF4-FFF2-40B4-BE49-F238E27FC236}">
                  <a16:creationId xmlns:a16="http://schemas.microsoft.com/office/drawing/2014/main" id="{14972D05-F628-44EF-8F3E-C4B9EBDE96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8" y="3867150"/>
              <a:ext cx="820737" cy="827087"/>
            </a:xfrm>
            <a:custGeom>
              <a:avLst/>
              <a:gdLst>
                <a:gd name="T0" fmla="*/ 8439 w 1167130"/>
                <a:gd name="T1" fmla="*/ 0 h 1176020"/>
                <a:gd name="T2" fmla="*/ 21195 w 1167130"/>
                <a:gd name="T3" fmla="*/ 588 h 1176020"/>
                <a:gd name="T4" fmla="*/ 29633 w 1167130"/>
                <a:gd name="T5" fmla="*/ 1177 h 1176020"/>
                <a:gd name="T6" fmla="*/ 38072 w 1167130"/>
                <a:gd name="T7" fmla="*/ 1962 h 1176020"/>
                <a:gd name="T8" fmla="*/ 47885 w 1167130"/>
                <a:gd name="T9" fmla="*/ 3335 h 1176020"/>
                <a:gd name="T10" fmla="*/ 54949 w 1167130"/>
                <a:gd name="T11" fmla="*/ 4512 h 1176020"/>
                <a:gd name="T12" fmla="*/ 67706 w 1167130"/>
                <a:gd name="T13" fmla="*/ 7062 h 1176020"/>
                <a:gd name="T14" fmla="*/ 72023 w 1167130"/>
                <a:gd name="T15" fmla="*/ 8044 h 1176020"/>
                <a:gd name="T16" fmla="*/ 80462 w 1167130"/>
                <a:gd name="T17" fmla="*/ 10398 h 1176020"/>
                <a:gd name="T18" fmla="*/ 84779 w 1167130"/>
                <a:gd name="T19" fmla="*/ 11772 h 1176020"/>
                <a:gd name="T20" fmla="*/ 93218 w 1167130"/>
                <a:gd name="T21" fmla="*/ 14911 h 1176020"/>
                <a:gd name="T22" fmla="*/ 101657 w 1167130"/>
                <a:gd name="T23" fmla="*/ 18638 h 1176020"/>
                <a:gd name="T24" fmla="*/ 105974 w 1167130"/>
                <a:gd name="T25" fmla="*/ 20796 h 1176020"/>
                <a:gd name="T26" fmla="*/ 114413 w 1167130"/>
                <a:gd name="T27" fmla="*/ 25897 h 1176020"/>
                <a:gd name="T28" fmla="*/ 118534 w 1167130"/>
                <a:gd name="T29" fmla="*/ 29036 h 1176020"/>
                <a:gd name="T30" fmla="*/ 123245 w 1167130"/>
                <a:gd name="T31" fmla="*/ 32960 h 1176020"/>
                <a:gd name="T32" fmla="*/ 127562 w 1167130"/>
                <a:gd name="T33" fmla="*/ 37276 h 1176020"/>
                <a:gd name="T34" fmla="*/ 131291 w 1167130"/>
                <a:gd name="T35" fmla="*/ 41788 h 1176020"/>
                <a:gd name="T36" fmla="*/ 135608 w 1167130"/>
                <a:gd name="T37" fmla="*/ 48655 h 1176020"/>
                <a:gd name="T38" fmla="*/ 139533 w 1167130"/>
                <a:gd name="T39" fmla="*/ 58464 h 1176020"/>
                <a:gd name="T40" fmla="*/ 140514 w 1167130"/>
                <a:gd name="T41" fmla="*/ 62585 h 1176020"/>
                <a:gd name="T42" fmla="*/ 141103 w 1167130"/>
                <a:gd name="T43" fmla="*/ 71217 h 1176020"/>
                <a:gd name="T44" fmla="*/ 140514 w 1167130"/>
                <a:gd name="T45" fmla="*/ 79653 h 1176020"/>
                <a:gd name="T46" fmla="*/ 139533 w 1167130"/>
                <a:gd name="T47" fmla="*/ 83773 h 1176020"/>
                <a:gd name="T48" fmla="*/ 133842 w 1167130"/>
                <a:gd name="T49" fmla="*/ 96526 h 1176020"/>
                <a:gd name="T50" fmla="*/ 131094 w 1167130"/>
                <a:gd name="T51" fmla="*/ 100842 h 1176020"/>
                <a:gd name="T52" fmla="*/ 127169 w 1167130"/>
                <a:gd name="T53" fmla="*/ 105550 h 1176020"/>
                <a:gd name="T54" fmla="*/ 122851 w 1167130"/>
                <a:gd name="T55" fmla="*/ 109670 h 1176020"/>
                <a:gd name="T56" fmla="*/ 118338 w 1167130"/>
                <a:gd name="T57" fmla="*/ 113594 h 1176020"/>
                <a:gd name="T58" fmla="*/ 110095 w 1167130"/>
                <a:gd name="T59" fmla="*/ 119087 h 1176020"/>
                <a:gd name="T60" fmla="*/ 104993 w 1167130"/>
                <a:gd name="T61" fmla="*/ 122030 h 1176020"/>
                <a:gd name="T62" fmla="*/ 97339 w 1167130"/>
                <a:gd name="T63" fmla="*/ 125562 h 1176020"/>
                <a:gd name="T64" fmla="*/ 88901 w 1167130"/>
                <a:gd name="T65" fmla="*/ 128896 h 1176020"/>
                <a:gd name="T66" fmla="*/ 84583 w 1167130"/>
                <a:gd name="T67" fmla="*/ 130466 h 1176020"/>
                <a:gd name="T68" fmla="*/ 76145 w 1167130"/>
                <a:gd name="T69" fmla="*/ 133017 h 1176020"/>
                <a:gd name="T70" fmla="*/ 69865 w 1167130"/>
                <a:gd name="T71" fmla="*/ 134783 h 1176020"/>
                <a:gd name="T72" fmla="*/ 63585 w 1167130"/>
                <a:gd name="T73" fmla="*/ 136156 h 1176020"/>
                <a:gd name="T74" fmla="*/ 50829 w 1167130"/>
                <a:gd name="T75" fmla="*/ 138510 h 1176020"/>
                <a:gd name="T76" fmla="*/ 42390 w 1167130"/>
                <a:gd name="T77" fmla="*/ 139687 h 1176020"/>
                <a:gd name="T78" fmla="*/ 33755 w 1167130"/>
                <a:gd name="T79" fmla="*/ 140668 h 1176020"/>
                <a:gd name="T80" fmla="*/ 25316 w 1167130"/>
                <a:gd name="T81" fmla="*/ 141453 h 1176020"/>
                <a:gd name="T82" fmla="*/ 16878 w 1167130"/>
                <a:gd name="T83" fmla="*/ 141845 h 1176020"/>
                <a:gd name="T84" fmla="*/ 8439 w 1167130"/>
                <a:gd name="T85" fmla="*/ 142238 h 117602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167130" h="1176020">
                  <a:moveTo>
                    <a:pt x="0" y="0"/>
                  </a:moveTo>
                  <a:lnTo>
                    <a:pt x="69785" y="0"/>
                  </a:lnTo>
                  <a:lnTo>
                    <a:pt x="103867" y="1621"/>
                  </a:lnTo>
                  <a:lnTo>
                    <a:pt x="175275" y="4863"/>
                  </a:lnTo>
                  <a:lnTo>
                    <a:pt x="209357" y="6485"/>
                  </a:lnTo>
                  <a:lnTo>
                    <a:pt x="245061" y="9727"/>
                  </a:lnTo>
                  <a:lnTo>
                    <a:pt x="279143" y="12970"/>
                  </a:lnTo>
                  <a:lnTo>
                    <a:pt x="314847" y="16212"/>
                  </a:lnTo>
                  <a:lnTo>
                    <a:pt x="350551" y="21076"/>
                  </a:lnTo>
                  <a:lnTo>
                    <a:pt x="395993" y="27561"/>
                  </a:lnTo>
                  <a:lnTo>
                    <a:pt x="420337" y="30804"/>
                  </a:lnTo>
                  <a:lnTo>
                    <a:pt x="454419" y="37289"/>
                  </a:lnTo>
                  <a:lnTo>
                    <a:pt x="525827" y="50259"/>
                  </a:lnTo>
                  <a:lnTo>
                    <a:pt x="559909" y="58365"/>
                  </a:lnTo>
                  <a:lnTo>
                    <a:pt x="577761" y="63229"/>
                  </a:lnTo>
                  <a:lnTo>
                    <a:pt x="595613" y="66472"/>
                  </a:lnTo>
                  <a:lnTo>
                    <a:pt x="629695" y="76200"/>
                  </a:lnTo>
                  <a:lnTo>
                    <a:pt x="665399" y="85927"/>
                  </a:lnTo>
                  <a:lnTo>
                    <a:pt x="699481" y="97276"/>
                  </a:lnTo>
                  <a:lnTo>
                    <a:pt x="701103" y="97276"/>
                  </a:lnTo>
                  <a:lnTo>
                    <a:pt x="735185" y="110246"/>
                  </a:lnTo>
                  <a:lnTo>
                    <a:pt x="770889" y="123217"/>
                  </a:lnTo>
                  <a:lnTo>
                    <a:pt x="804971" y="137808"/>
                  </a:lnTo>
                  <a:lnTo>
                    <a:pt x="840675" y="154021"/>
                  </a:lnTo>
                  <a:lnTo>
                    <a:pt x="868265" y="166991"/>
                  </a:lnTo>
                  <a:lnTo>
                    <a:pt x="876379" y="171855"/>
                  </a:lnTo>
                  <a:lnTo>
                    <a:pt x="910461" y="191310"/>
                  </a:lnTo>
                  <a:lnTo>
                    <a:pt x="946165" y="214008"/>
                  </a:lnTo>
                  <a:lnTo>
                    <a:pt x="978624" y="238327"/>
                  </a:lnTo>
                  <a:lnTo>
                    <a:pt x="980247" y="239948"/>
                  </a:lnTo>
                  <a:lnTo>
                    <a:pt x="1015951" y="269131"/>
                  </a:lnTo>
                  <a:lnTo>
                    <a:pt x="1019197" y="272374"/>
                  </a:lnTo>
                  <a:lnTo>
                    <a:pt x="1051655" y="303178"/>
                  </a:lnTo>
                  <a:lnTo>
                    <a:pt x="1054901" y="308042"/>
                  </a:lnTo>
                  <a:lnTo>
                    <a:pt x="1084114" y="342089"/>
                  </a:lnTo>
                  <a:lnTo>
                    <a:pt x="1085737" y="345331"/>
                  </a:lnTo>
                  <a:lnTo>
                    <a:pt x="1106835" y="377757"/>
                  </a:lnTo>
                  <a:lnTo>
                    <a:pt x="1121441" y="402076"/>
                  </a:lnTo>
                  <a:lnTo>
                    <a:pt x="1140916" y="447472"/>
                  </a:lnTo>
                  <a:lnTo>
                    <a:pt x="1153900" y="483140"/>
                  </a:lnTo>
                  <a:lnTo>
                    <a:pt x="1155523" y="494489"/>
                  </a:lnTo>
                  <a:lnTo>
                    <a:pt x="1162014" y="517187"/>
                  </a:lnTo>
                  <a:lnTo>
                    <a:pt x="1165260" y="552855"/>
                  </a:lnTo>
                  <a:lnTo>
                    <a:pt x="1166883" y="588523"/>
                  </a:lnTo>
                  <a:lnTo>
                    <a:pt x="1165260" y="622570"/>
                  </a:lnTo>
                  <a:lnTo>
                    <a:pt x="1162014" y="658238"/>
                  </a:lnTo>
                  <a:lnTo>
                    <a:pt x="1155523" y="680936"/>
                  </a:lnTo>
                  <a:lnTo>
                    <a:pt x="1153900" y="692285"/>
                  </a:lnTo>
                  <a:lnTo>
                    <a:pt x="1126310" y="763621"/>
                  </a:lnTo>
                  <a:lnTo>
                    <a:pt x="1106835" y="797668"/>
                  </a:lnTo>
                  <a:lnTo>
                    <a:pt x="1085737" y="830093"/>
                  </a:lnTo>
                  <a:lnTo>
                    <a:pt x="1084114" y="833336"/>
                  </a:lnTo>
                  <a:lnTo>
                    <a:pt x="1054901" y="867383"/>
                  </a:lnTo>
                  <a:lnTo>
                    <a:pt x="1051655" y="872246"/>
                  </a:lnTo>
                  <a:lnTo>
                    <a:pt x="1019197" y="903051"/>
                  </a:lnTo>
                  <a:lnTo>
                    <a:pt x="1015951" y="906293"/>
                  </a:lnTo>
                  <a:lnTo>
                    <a:pt x="980247" y="935476"/>
                  </a:lnTo>
                  <a:lnTo>
                    <a:pt x="978624" y="938719"/>
                  </a:lnTo>
                  <a:lnTo>
                    <a:pt x="946165" y="961417"/>
                  </a:lnTo>
                  <a:lnTo>
                    <a:pt x="910461" y="984115"/>
                  </a:lnTo>
                  <a:lnTo>
                    <a:pt x="876379" y="1003570"/>
                  </a:lnTo>
                  <a:lnTo>
                    <a:pt x="868265" y="1008434"/>
                  </a:lnTo>
                  <a:lnTo>
                    <a:pt x="840675" y="1021404"/>
                  </a:lnTo>
                  <a:lnTo>
                    <a:pt x="804971" y="1037617"/>
                  </a:lnTo>
                  <a:lnTo>
                    <a:pt x="770889" y="1052208"/>
                  </a:lnTo>
                  <a:lnTo>
                    <a:pt x="735185" y="1065178"/>
                  </a:lnTo>
                  <a:lnTo>
                    <a:pt x="701103" y="1078149"/>
                  </a:lnTo>
                  <a:lnTo>
                    <a:pt x="699481" y="1078149"/>
                  </a:lnTo>
                  <a:lnTo>
                    <a:pt x="665399" y="1089498"/>
                  </a:lnTo>
                  <a:lnTo>
                    <a:pt x="629695" y="1099225"/>
                  </a:lnTo>
                  <a:lnTo>
                    <a:pt x="595613" y="1108953"/>
                  </a:lnTo>
                  <a:lnTo>
                    <a:pt x="577761" y="1113817"/>
                  </a:lnTo>
                  <a:lnTo>
                    <a:pt x="559909" y="1117059"/>
                  </a:lnTo>
                  <a:lnTo>
                    <a:pt x="525827" y="1125166"/>
                  </a:lnTo>
                  <a:lnTo>
                    <a:pt x="454419" y="1138136"/>
                  </a:lnTo>
                  <a:lnTo>
                    <a:pt x="420337" y="1144621"/>
                  </a:lnTo>
                  <a:lnTo>
                    <a:pt x="395993" y="1147864"/>
                  </a:lnTo>
                  <a:lnTo>
                    <a:pt x="350551" y="1154349"/>
                  </a:lnTo>
                  <a:lnTo>
                    <a:pt x="314847" y="1159212"/>
                  </a:lnTo>
                  <a:lnTo>
                    <a:pt x="279143" y="1162455"/>
                  </a:lnTo>
                  <a:lnTo>
                    <a:pt x="245061" y="1165698"/>
                  </a:lnTo>
                  <a:lnTo>
                    <a:pt x="209357" y="1168940"/>
                  </a:lnTo>
                  <a:lnTo>
                    <a:pt x="175275" y="1170561"/>
                  </a:lnTo>
                  <a:lnTo>
                    <a:pt x="139571" y="1172183"/>
                  </a:lnTo>
                  <a:lnTo>
                    <a:pt x="103867" y="1173804"/>
                  </a:lnTo>
                  <a:lnTo>
                    <a:pt x="69785" y="1175425"/>
                  </a:lnTo>
                  <a:lnTo>
                    <a:pt x="0" y="1175425"/>
                  </a:lnTo>
                </a:path>
              </a:pathLst>
            </a:custGeom>
            <a:noFill/>
            <a:ln w="15207">
              <a:solidFill>
                <a:srgbClr val="5C4033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57" name="object 19">
              <a:extLst>
                <a:ext uri="{FF2B5EF4-FFF2-40B4-BE49-F238E27FC236}">
                  <a16:creationId xmlns:a16="http://schemas.microsoft.com/office/drawing/2014/main" id="{5682EEBB-4187-4D82-9FFD-DF17E62D42D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3738" y="3867150"/>
              <a:ext cx="822325" cy="827087"/>
            </a:xfrm>
            <a:custGeom>
              <a:avLst/>
              <a:gdLst>
                <a:gd name="T0" fmla="*/ 132042 w 1170304"/>
                <a:gd name="T1" fmla="*/ 142238 h 1176020"/>
                <a:gd name="T2" fmla="*/ 123643 w 1170304"/>
                <a:gd name="T3" fmla="*/ 141845 h 1176020"/>
                <a:gd name="T4" fmla="*/ 115245 w 1170304"/>
                <a:gd name="T5" fmla="*/ 141453 h 1176020"/>
                <a:gd name="T6" fmla="*/ 106845 w 1170304"/>
                <a:gd name="T7" fmla="*/ 140668 h 1176020"/>
                <a:gd name="T8" fmla="*/ 98446 w 1170304"/>
                <a:gd name="T9" fmla="*/ 139687 h 1176020"/>
                <a:gd name="T10" fmla="*/ 92781 w 1170304"/>
                <a:gd name="T11" fmla="*/ 138902 h 1176020"/>
                <a:gd name="T12" fmla="*/ 85750 w 1170304"/>
                <a:gd name="T13" fmla="*/ 137725 h 1176020"/>
                <a:gd name="T14" fmla="*/ 77351 w 1170304"/>
                <a:gd name="T15" fmla="*/ 136156 h 1176020"/>
                <a:gd name="T16" fmla="*/ 70905 w 1170304"/>
                <a:gd name="T17" fmla="*/ 134783 h 1176020"/>
                <a:gd name="T18" fmla="*/ 64654 w 1170304"/>
                <a:gd name="T19" fmla="*/ 133017 h 1176020"/>
                <a:gd name="T20" fmla="*/ 56255 w 1170304"/>
                <a:gd name="T21" fmla="*/ 130466 h 1176020"/>
                <a:gd name="T22" fmla="*/ 39261 w 1170304"/>
                <a:gd name="T23" fmla="*/ 123600 h 1176020"/>
                <a:gd name="T24" fmla="*/ 30862 w 1170304"/>
                <a:gd name="T25" fmla="*/ 119087 h 1176020"/>
                <a:gd name="T26" fmla="*/ 22658 w 1170304"/>
                <a:gd name="T27" fmla="*/ 113594 h 1176020"/>
                <a:gd name="T28" fmla="*/ 18166 w 1170304"/>
                <a:gd name="T29" fmla="*/ 109670 h 1176020"/>
                <a:gd name="T30" fmla="*/ 9962 w 1170304"/>
                <a:gd name="T31" fmla="*/ 100842 h 1176020"/>
                <a:gd name="T32" fmla="*/ 7228 w 1170304"/>
                <a:gd name="T33" fmla="*/ 96526 h 1176020"/>
                <a:gd name="T34" fmla="*/ 3125 w 1170304"/>
                <a:gd name="T35" fmla="*/ 88089 h 1176020"/>
                <a:gd name="T36" fmla="*/ 586 w 1170304"/>
                <a:gd name="T37" fmla="*/ 79653 h 1176020"/>
                <a:gd name="T38" fmla="*/ 0 w 1170304"/>
                <a:gd name="T39" fmla="*/ 71217 h 1176020"/>
                <a:gd name="T40" fmla="*/ 586 w 1170304"/>
                <a:gd name="T41" fmla="*/ 62585 h 1176020"/>
                <a:gd name="T42" fmla="*/ 1563 w 1170304"/>
                <a:gd name="T43" fmla="*/ 58464 h 1176020"/>
                <a:gd name="T44" fmla="*/ 5469 w 1170304"/>
                <a:gd name="T45" fmla="*/ 48655 h 1176020"/>
                <a:gd name="T46" fmla="*/ 9766 w 1170304"/>
                <a:gd name="T47" fmla="*/ 41788 h 1176020"/>
                <a:gd name="T48" fmla="*/ 13478 w 1170304"/>
                <a:gd name="T49" fmla="*/ 37276 h 1176020"/>
                <a:gd name="T50" fmla="*/ 22463 w 1170304"/>
                <a:gd name="T51" fmla="*/ 29036 h 1176020"/>
                <a:gd name="T52" fmla="*/ 26565 w 1170304"/>
                <a:gd name="T53" fmla="*/ 25897 h 1176020"/>
                <a:gd name="T54" fmla="*/ 35159 w 1170304"/>
                <a:gd name="T55" fmla="*/ 20796 h 1176020"/>
                <a:gd name="T56" fmla="*/ 43559 w 1170304"/>
                <a:gd name="T57" fmla="*/ 16676 h 1176020"/>
                <a:gd name="T58" fmla="*/ 64654 w 1170304"/>
                <a:gd name="T59" fmla="*/ 9221 h 1176020"/>
                <a:gd name="T60" fmla="*/ 70905 w 1170304"/>
                <a:gd name="T61" fmla="*/ 7651 h 1176020"/>
                <a:gd name="T62" fmla="*/ 77351 w 1170304"/>
                <a:gd name="T63" fmla="*/ 6082 h 1176020"/>
                <a:gd name="T64" fmla="*/ 85750 w 1170304"/>
                <a:gd name="T65" fmla="*/ 4512 h 1176020"/>
                <a:gd name="T66" fmla="*/ 92781 w 1170304"/>
                <a:gd name="T67" fmla="*/ 3335 h 1176020"/>
                <a:gd name="T68" fmla="*/ 98446 w 1170304"/>
                <a:gd name="T69" fmla="*/ 2551 h 1176020"/>
                <a:gd name="T70" fmla="*/ 106845 w 1170304"/>
                <a:gd name="T71" fmla="*/ 1570 h 1176020"/>
                <a:gd name="T72" fmla="*/ 115245 w 1170304"/>
                <a:gd name="T73" fmla="*/ 785 h 1176020"/>
                <a:gd name="T74" fmla="*/ 123643 w 1170304"/>
                <a:gd name="T75" fmla="*/ 392 h 1176020"/>
                <a:gd name="T76" fmla="*/ 132042 w 1170304"/>
                <a:gd name="T77" fmla="*/ 0 h 117602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170304" h="1176020">
                  <a:moveTo>
                    <a:pt x="1170129" y="1175425"/>
                  </a:moveTo>
                  <a:lnTo>
                    <a:pt x="1097097" y="1175425"/>
                  </a:lnTo>
                  <a:lnTo>
                    <a:pt x="1063016" y="1173804"/>
                  </a:lnTo>
                  <a:lnTo>
                    <a:pt x="1027312" y="1172183"/>
                  </a:lnTo>
                  <a:lnTo>
                    <a:pt x="993230" y="1170561"/>
                  </a:lnTo>
                  <a:lnTo>
                    <a:pt x="957526" y="1168940"/>
                  </a:lnTo>
                  <a:lnTo>
                    <a:pt x="921821" y="1165698"/>
                  </a:lnTo>
                  <a:lnTo>
                    <a:pt x="887740" y="1162455"/>
                  </a:lnTo>
                  <a:lnTo>
                    <a:pt x="852036" y="1159212"/>
                  </a:lnTo>
                  <a:lnTo>
                    <a:pt x="817954" y="1154349"/>
                  </a:lnTo>
                  <a:lnTo>
                    <a:pt x="782250" y="1149485"/>
                  </a:lnTo>
                  <a:lnTo>
                    <a:pt x="770889" y="1147864"/>
                  </a:lnTo>
                  <a:lnTo>
                    <a:pt x="746545" y="1144621"/>
                  </a:lnTo>
                  <a:lnTo>
                    <a:pt x="712464" y="1138136"/>
                  </a:lnTo>
                  <a:lnTo>
                    <a:pt x="676760" y="1131651"/>
                  </a:lnTo>
                  <a:lnTo>
                    <a:pt x="642678" y="1125166"/>
                  </a:lnTo>
                  <a:lnTo>
                    <a:pt x="606974" y="1117059"/>
                  </a:lnTo>
                  <a:lnTo>
                    <a:pt x="589122" y="1113817"/>
                  </a:lnTo>
                  <a:lnTo>
                    <a:pt x="571269" y="1108953"/>
                  </a:lnTo>
                  <a:lnTo>
                    <a:pt x="537188" y="1099225"/>
                  </a:lnTo>
                  <a:lnTo>
                    <a:pt x="501484" y="1089498"/>
                  </a:lnTo>
                  <a:lnTo>
                    <a:pt x="467402" y="1078149"/>
                  </a:lnTo>
                  <a:lnTo>
                    <a:pt x="395993" y="1052208"/>
                  </a:lnTo>
                  <a:lnTo>
                    <a:pt x="326208" y="1021404"/>
                  </a:lnTo>
                  <a:lnTo>
                    <a:pt x="292126" y="1003570"/>
                  </a:lnTo>
                  <a:lnTo>
                    <a:pt x="256422" y="984115"/>
                  </a:lnTo>
                  <a:lnTo>
                    <a:pt x="220717" y="961417"/>
                  </a:lnTo>
                  <a:lnTo>
                    <a:pt x="188259" y="938719"/>
                  </a:lnTo>
                  <a:lnTo>
                    <a:pt x="186636" y="935476"/>
                  </a:lnTo>
                  <a:lnTo>
                    <a:pt x="150932" y="906293"/>
                  </a:lnTo>
                  <a:lnTo>
                    <a:pt x="111981" y="867383"/>
                  </a:lnTo>
                  <a:lnTo>
                    <a:pt x="82769" y="833336"/>
                  </a:lnTo>
                  <a:lnTo>
                    <a:pt x="81146" y="830093"/>
                  </a:lnTo>
                  <a:lnTo>
                    <a:pt x="60048" y="797668"/>
                  </a:lnTo>
                  <a:lnTo>
                    <a:pt x="40573" y="763621"/>
                  </a:lnTo>
                  <a:lnTo>
                    <a:pt x="25966" y="727953"/>
                  </a:lnTo>
                  <a:lnTo>
                    <a:pt x="11360" y="680936"/>
                  </a:lnTo>
                  <a:lnTo>
                    <a:pt x="4868" y="658238"/>
                  </a:lnTo>
                  <a:lnTo>
                    <a:pt x="1622" y="622570"/>
                  </a:lnTo>
                  <a:lnTo>
                    <a:pt x="0" y="588523"/>
                  </a:lnTo>
                  <a:lnTo>
                    <a:pt x="1622" y="552855"/>
                  </a:lnTo>
                  <a:lnTo>
                    <a:pt x="4868" y="517187"/>
                  </a:lnTo>
                  <a:lnTo>
                    <a:pt x="11360" y="494489"/>
                  </a:lnTo>
                  <a:lnTo>
                    <a:pt x="12983" y="483140"/>
                  </a:lnTo>
                  <a:lnTo>
                    <a:pt x="25966" y="447472"/>
                  </a:lnTo>
                  <a:lnTo>
                    <a:pt x="45441" y="402076"/>
                  </a:lnTo>
                  <a:lnTo>
                    <a:pt x="60048" y="377757"/>
                  </a:lnTo>
                  <a:lnTo>
                    <a:pt x="81146" y="345331"/>
                  </a:lnTo>
                  <a:lnTo>
                    <a:pt x="82769" y="342089"/>
                  </a:lnTo>
                  <a:lnTo>
                    <a:pt x="111981" y="308042"/>
                  </a:lnTo>
                  <a:lnTo>
                    <a:pt x="150932" y="269131"/>
                  </a:lnTo>
                  <a:lnTo>
                    <a:pt x="186636" y="239948"/>
                  </a:lnTo>
                  <a:lnTo>
                    <a:pt x="188259" y="238327"/>
                  </a:lnTo>
                  <a:lnTo>
                    <a:pt x="220717" y="214008"/>
                  </a:lnTo>
                  <a:lnTo>
                    <a:pt x="256422" y="191310"/>
                  </a:lnTo>
                  <a:lnTo>
                    <a:pt x="292126" y="171855"/>
                  </a:lnTo>
                  <a:lnTo>
                    <a:pt x="298618" y="166991"/>
                  </a:lnTo>
                  <a:lnTo>
                    <a:pt x="361912" y="137808"/>
                  </a:lnTo>
                  <a:lnTo>
                    <a:pt x="467402" y="97276"/>
                  </a:lnTo>
                  <a:lnTo>
                    <a:pt x="537188" y="76200"/>
                  </a:lnTo>
                  <a:lnTo>
                    <a:pt x="571269" y="66472"/>
                  </a:lnTo>
                  <a:lnTo>
                    <a:pt x="589122" y="63229"/>
                  </a:lnTo>
                  <a:lnTo>
                    <a:pt x="606974" y="58365"/>
                  </a:lnTo>
                  <a:lnTo>
                    <a:pt x="642678" y="50259"/>
                  </a:lnTo>
                  <a:lnTo>
                    <a:pt x="676760" y="43774"/>
                  </a:lnTo>
                  <a:lnTo>
                    <a:pt x="712464" y="37289"/>
                  </a:lnTo>
                  <a:lnTo>
                    <a:pt x="746545" y="30804"/>
                  </a:lnTo>
                  <a:lnTo>
                    <a:pt x="770889" y="27561"/>
                  </a:lnTo>
                  <a:lnTo>
                    <a:pt x="782250" y="25940"/>
                  </a:lnTo>
                  <a:lnTo>
                    <a:pt x="817954" y="21076"/>
                  </a:lnTo>
                  <a:lnTo>
                    <a:pt x="852036" y="16212"/>
                  </a:lnTo>
                  <a:lnTo>
                    <a:pt x="887740" y="12970"/>
                  </a:lnTo>
                  <a:lnTo>
                    <a:pt x="921821" y="9727"/>
                  </a:lnTo>
                  <a:lnTo>
                    <a:pt x="957526" y="6485"/>
                  </a:lnTo>
                  <a:lnTo>
                    <a:pt x="993230" y="4863"/>
                  </a:lnTo>
                  <a:lnTo>
                    <a:pt x="1027312" y="3242"/>
                  </a:lnTo>
                  <a:lnTo>
                    <a:pt x="1063016" y="1621"/>
                  </a:lnTo>
                  <a:lnTo>
                    <a:pt x="1097097" y="0"/>
                  </a:lnTo>
                  <a:lnTo>
                    <a:pt x="1170129" y="0"/>
                  </a:lnTo>
                </a:path>
              </a:pathLst>
            </a:custGeom>
            <a:noFill/>
            <a:ln w="15207">
              <a:solidFill>
                <a:srgbClr val="5C4033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58" name="object 20">
              <a:extLst>
                <a:ext uri="{FF2B5EF4-FFF2-40B4-BE49-F238E27FC236}">
                  <a16:creationId xmlns:a16="http://schemas.microsoft.com/office/drawing/2014/main" id="{8B91FBAE-9C4F-4F53-B5AA-8D2B0357A4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8" y="3695700"/>
              <a:ext cx="1033462" cy="1169987"/>
            </a:xfrm>
            <a:custGeom>
              <a:avLst/>
              <a:gdLst>
                <a:gd name="T0" fmla="*/ 8403 w 1470660"/>
                <a:gd name="T1" fmla="*/ 0 h 1665604"/>
                <a:gd name="T2" fmla="*/ 16807 w 1470660"/>
                <a:gd name="T3" fmla="*/ 389 h 1665604"/>
                <a:gd name="T4" fmla="*/ 25210 w 1470660"/>
                <a:gd name="T5" fmla="*/ 584 h 1665604"/>
                <a:gd name="T6" fmla="*/ 33614 w 1470660"/>
                <a:gd name="T7" fmla="*/ 1169 h 1665604"/>
                <a:gd name="T8" fmla="*/ 42213 w 1470660"/>
                <a:gd name="T9" fmla="*/ 1753 h 1665604"/>
                <a:gd name="T10" fmla="*/ 50616 w 1470660"/>
                <a:gd name="T11" fmla="*/ 2727 h 1665604"/>
                <a:gd name="T12" fmla="*/ 55307 w 1470660"/>
                <a:gd name="T13" fmla="*/ 3311 h 1665604"/>
                <a:gd name="T14" fmla="*/ 63319 w 1470660"/>
                <a:gd name="T15" fmla="*/ 4285 h 1665604"/>
                <a:gd name="T16" fmla="*/ 71722 w 1470660"/>
                <a:gd name="T17" fmla="*/ 5648 h 1665604"/>
                <a:gd name="T18" fmla="*/ 80126 w 1470660"/>
                <a:gd name="T19" fmla="*/ 7206 h 1665604"/>
                <a:gd name="T20" fmla="*/ 84425 w 1470660"/>
                <a:gd name="T21" fmla="*/ 7985 h 1665604"/>
                <a:gd name="T22" fmla="*/ 92829 w 1470660"/>
                <a:gd name="T23" fmla="*/ 9933 h 1665604"/>
                <a:gd name="T24" fmla="*/ 99279 w 1470660"/>
                <a:gd name="T25" fmla="*/ 11686 h 1665604"/>
                <a:gd name="T26" fmla="*/ 105532 w 1470660"/>
                <a:gd name="T27" fmla="*/ 13439 h 1665604"/>
                <a:gd name="T28" fmla="*/ 112763 w 1470660"/>
                <a:gd name="T29" fmla="*/ 15971 h 1665604"/>
                <a:gd name="T30" fmla="*/ 118039 w 1470660"/>
                <a:gd name="T31" fmla="*/ 17918 h 1665604"/>
                <a:gd name="T32" fmla="*/ 123317 w 1470660"/>
                <a:gd name="T33" fmla="*/ 20061 h 1665604"/>
                <a:gd name="T34" fmla="*/ 130742 w 1470660"/>
                <a:gd name="T35" fmla="*/ 23566 h 1665604"/>
                <a:gd name="T36" fmla="*/ 135042 w 1470660"/>
                <a:gd name="T37" fmla="*/ 25904 h 1665604"/>
                <a:gd name="T38" fmla="*/ 139342 w 1470660"/>
                <a:gd name="T39" fmla="*/ 28436 h 1665604"/>
                <a:gd name="T40" fmla="*/ 145400 w 1470660"/>
                <a:gd name="T41" fmla="*/ 32720 h 1665604"/>
                <a:gd name="T42" fmla="*/ 150677 w 1470660"/>
                <a:gd name="T43" fmla="*/ 37005 h 1665604"/>
                <a:gd name="T44" fmla="*/ 160253 w 1470660"/>
                <a:gd name="T45" fmla="*/ 47133 h 1665604"/>
                <a:gd name="T46" fmla="*/ 167288 w 1470660"/>
                <a:gd name="T47" fmla="*/ 58041 h 1665604"/>
                <a:gd name="T48" fmla="*/ 171001 w 1470660"/>
                <a:gd name="T49" fmla="*/ 66415 h 1665604"/>
                <a:gd name="T50" fmla="*/ 172956 w 1470660"/>
                <a:gd name="T51" fmla="*/ 71869 h 1665604"/>
                <a:gd name="T52" fmla="*/ 174715 w 1470660"/>
                <a:gd name="T53" fmla="*/ 79075 h 1665604"/>
                <a:gd name="T54" fmla="*/ 176278 w 1470660"/>
                <a:gd name="T55" fmla="*/ 87450 h 1665604"/>
                <a:gd name="T56" fmla="*/ 177060 w 1470660"/>
                <a:gd name="T57" fmla="*/ 100110 h 1665604"/>
                <a:gd name="T58" fmla="*/ 176669 w 1470660"/>
                <a:gd name="T59" fmla="*/ 108485 h 1665604"/>
                <a:gd name="T60" fmla="*/ 173738 w 1470660"/>
                <a:gd name="T61" fmla="*/ 125235 h 1665604"/>
                <a:gd name="T62" fmla="*/ 169242 w 1470660"/>
                <a:gd name="T63" fmla="*/ 137894 h 1665604"/>
                <a:gd name="T64" fmla="*/ 164943 w 1470660"/>
                <a:gd name="T65" fmla="*/ 146269 h 1665604"/>
                <a:gd name="T66" fmla="*/ 158884 w 1470660"/>
                <a:gd name="T67" fmla="*/ 154644 h 1665604"/>
                <a:gd name="T68" fmla="*/ 145400 w 1470660"/>
                <a:gd name="T69" fmla="*/ 167304 h 1665604"/>
                <a:gd name="T70" fmla="*/ 139342 w 1470660"/>
                <a:gd name="T71" fmla="*/ 171589 h 1665604"/>
                <a:gd name="T72" fmla="*/ 135042 w 1470660"/>
                <a:gd name="T73" fmla="*/ 174120 h 1665604"/>
                <a:gd name="T74" fmla="*/ 130742 w 1470660"/>
                <a:gd name="T75" fmla="*/ 176458 h 1665604"/>
                <a:gd name="T76" fmla="*/ 123317 w 1470660"/>
                <a:gd name="T77" fmla="*/ 179964 h 1665604"/>
                <a:gd name="T78" fmla="*/ 118039 w 1470660"/>
                <a:gd name="T79" fmla="*/ 182106 h 1665604"/>
                <a:gd name="T80" fmla="*/ 112763 w 1470660"/>
                <a:gd name="T81" fmla="*/ 184248 h 1665604"/>
                <a:gd name="T82" fmla="*/ 105532 w 1470660"/>
                <a:gd name="T83" fmla="*/ 186586 h 1665604"/>
                <a:gd name="T84" fmla="*/ 99279 w 1470660"/>
                <a:gd name="T85" fmla="*/ 188338 h 1665604"/>
                <a:gd name="T86" fmla="*/ 92829 w 1470660"/>
                <a:gd name="T87" fmla="*/ 190092 h 1665604"/>
                <a:gd name="T88" fmla="*/ 84425 w 1470660"/>
                <a:gd name="T89" fmla="*/ 192039 h 1665604"/>
                <a:gd name="T90" fmla="*/ 80126 w 1470660"/>
                <a:gd name="T91" fmla="*/ 192818 h 1665604"/>
                <a:gd name="T92" fmla="*/ 71722 w 1470660"/>
                <a:gd name="T93" fmla="*/ 194376 h 1665604"/>
                <a:gd name="T94" fmla="*/ 63319 w 1470660"/>
                <a:gd name="T95" fmla="*/ 195740 h 1665604"/>
                <a:gd name="T96" fmla="*/ 55307 w 1470660"/>
                <a:gd name="T97" fmla="*/ 196713 h 1665604"/>
                <a:gd name="T98" fmla="*/ 50616 w 1470660"/>
                <a:gd name="T99" fmla="*/ 197298 h 1665604"/>
                <a:gd name="T100" fmla="*/ 42213 w 1470660"/>
                <a:gd name="T101" fmla="*/ 198271 h 1665604"/>
                <a:gd name="T102" fmla="*/ 33614 w 1470660"/>
                <a:gd name="T103" fmla="*/ 198856 h 1665604"/>
                <a:gd name="T104" fmla="*/ 25210 w 1470660"/>
                <a:gd name="T105" fmla="*/ 199440 h 1665604"/>
                <a:gd name="T106" fmla="*/ 16807 w 1470660"/>
                <a:gd name="T107" fmla="*/ 199635 h 1665604"/>
                <a:gd name="T108" fmla="*/ 8403 w 1470660"/>
                <a:gd name="T109" fmla="*/ 200025 h 166560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470660" h="1665604">
                  <a:moveTo>
                    <a:pt x="0" y="0"/>
                  </a:moveTo>
                  <a:lnTo>
                    <a:pt x="69785" y="0"/>
                  </a:lnTo>
                  <a:lnTo>
                    <a:pt x="103867" y="1621"/>
                  </a:lnTo>
                  <a:lnTo>
                    <a:pt x="139571" y="3242"/>
                  </a:lnTo>
                  <a:lnTo>
                    <a:pt x="175275" y="3242"/>
                  </a:lnTo>
                  <a:lnTo>
                    <a:pt x="209357" y="4863"/>
                  </a:lnTo>
                  <a:lnTo>
                    <a:pt x="245061" y="8106"/>
                  </a:lnTo>
                  <a:lnTo>
                    <a:pt x="279143" y="9727"/>
                  </a:lnTo>
                  <a:lnTo>
                    <a:pt x="314847" y="12970"/>
                  </a:lnTo>
                  <a:lnTo>
                    <a:pt x="350551" y="14591"/>
                  </a:lnTo>
                  <a:lnTo>
                    <a:pt x="384633" y="19455"/>
                  </a:lnTo>
                  <a:lnTo>
                    <a:pt x="420337" y="22697"/>
                  </a:lnTo>
                  <a:lnTo>
                    <a:pt x="454419" y="25940"/>
                  </a:lnTo>
                  <a:lnTo>
                    <a:pt x="459288" y="27561"/>
                  </a:lnTo>
                  <a:lnTo>
                    <a:pt x="490123" y="30804"/>
                  </a:lnTo>
                  <a:lnTo>
                    <a:pt x="525827" y="35668"/>
                  </a:lnTo>
                  <a:lnTo>
                    <a:pt x="559909" y="40531"/>
                  </a:lnTo>
                  <a:lnTo>
                    <a:pt x="595613" y="47017"/>
                  </a:lnTo>
                  <a:lnTo>
                    <a:pt x="629695" y="51880"/>
                  </a:lnTo>
                  <a:lnTo>
                    <a:pt x="665399" y="59987"/>
                  </a:lnTo>
                  <a:lnTo>
                    <a:pt x="678383" y="61608"/>
                  </a:lnTo>
                  <a:lnTo>
                    <a:pt x="701103" y="66472"/>
                  </a:lnTo>
                  <a:lnTo>
                    <a:pt x="735185" y="74578"/>
                  </a:lnTo>
                  <a:lnTo>
                    <a:pt x="770889" y="82685"/>
                  </a:lnTo>
                  <a:lnTo>
                    <a:pt x="804971" y="90791"/>
                  </a:lnTo>
                  <a:lnTo>
                    <a:pt x="824446" y="97276"/>
                  </a:lnTo>
                  <a:lnTo>
                    <a:pt x="840675" y="100519"/>
                  </a:lnTo>
                  <a:lnTo>
                    <a:pt x="876379" y="111868"/>
                  </a:lnTo>
                  <a:lnTo>
                    <a:pt x="910461" y="123217"/>
                  </a:lnTo>
                  <a:lnTo>
                    <a:pt x="936428" y="132944"/>
                  </a:lnTo>
                  <a:lnTo>
                    <a:pt x="946165" y="136187"/>
                  </a:lnTo>
                  <a:lnTo>
                    <a:pt x="980247" y="149157"/>
                  </a:lnTo>
                  <a:lnTo>
                    <a:pt x="1015951" y="163748"/>
                  </a:lnTo>
                  <a:lnTo>
                    <a:pt x="1024066" y="166991"/>
                  </a:lnTo>
                  <a:lnTo>
                    <a:pt x="1051655" y="178340"/>
                  </a:lnTo>
                  <a:lnTo>
                    <a:pt x="1085737" y="196174"/>
                  </a:lnTo>
                  <a:lnTo>
                    <a:pt x="1097097" y="202659"/>
                  </a:lnTo>
                  <a:lnTo>
                    <a:pt x="1121441" y="215629"/>
                  </a:lnTo>
                  <a:lnTo>
                    <a:pt x="1155523" y="236706"/>
                  </a:lnTo>
                  <a:lnTo>
                    <a:pt x="1157146" y="236706"/>
                  </a:lnTo>
                  <a:lnTo>
                    <a:pt x="1191227" y="259404"/>
                  </a:lnTo>
                  <a:lnTo>
                    <a:pt x="1207456" y="272374"/>
                  </a:lnTo>
                  <a:lnTo>
                    <a:pt x="1226931" y="286966"/>
                  </a:lnTo>
                  <a:lnTo>
                    <a:pt x="1251275" y="308042"/>
                  </a:lnTo>
                  <a:lnTo>
                    <a:pt x="1296717" y="351817"/>
                  </a:lnTo>
                  <a:lnTo>
                    <a:pt x="1330799" y="392349"/>
                  </a:lnTo>
                  <a:lnTo>
                    <a:pt x="1366503" y="442608"/>
                  </a:lnTo>
                  <a:lnTo>
                    <a:pt x="1389224" y="483140"/>
                  </a:lnTo>
                  <a:lnTo>
                    <a:pt x="1405453" y="517187"/>
                  </a:lnTo>
                  <a:lnTo>
                    <a:pt x="1420060" y="552855"/>
                  </a:lnTo>
                  <a:lnTo>
                    <a:pt x="1433043" y="586902"/>
                  </a:lnTo>
                  <a:lnTo>
                    <a:pt x="1436289" y="598251"/>
                  </a:lnTo>
                  <a:lnTo>
                    <a:pt x="1442781" y="622570"/>
                  </a:lnTo>
                  <a:lnTo>
                    <a:pt x="1450895" y="658238"/>
                  </a:lnTo>
                  <a:lnTo>
                    <a:pt x="1459010" y="692285"/>
                  </a:lnTo>
                  <a:lnTo>
                    <a:pt x="1463879" y="727953"/>
                  </a:lnTo>
                  <a:lnTo>
                    <a:pt x="1467125" y="762000"/>
                  </a:lnTo>
                  <a:lnTo>
                    <a:pt x="1470370" y="833336"/>
                  </a:lnTo>
                  <a:lnTo>
                    <a:pt x="1468747" y="867383"/>
                  </a:lnTo>
                  <a:lnTo>
                    <a:pt x="1467125" y="903051"/>
                  </a:lnTo>
                  <a:lnTo>
                    <a:pt x="1459010" y="972766"/>
                  </a:lnTo>
                  <a:lnTo>
                    <a:pt x="1442781" y="1042481"/>
                  </a:lnTo>
                  <a:lnTo>
                    <a:pt x="1420060" y="1112195"/>
                  </a:lnTo>
                  <a:lnTo>
                    <a:pt x="1405453" y="1147864"/>
                  </a:lnTo>
                  <a:lnTo>
                    <a:pt x="1402207" y="1157591"/>
                  </a:lnTo>
                  <a:lnTo>
                    <a:pt x="1369749" y="1217578"/>
                  </a:lnTo>
                  <a:lnTo>
                    <a:pt x="1345405" y="1253247"/>
                  </a:lnTo>
                  <a:lnTo>
                    <a:pt x="1319438" y="1287293"/>
                  </a:lnTo>
                  <a:lnTo>
                    <a:pt x="1251275" y="1358630"/>
                  </a:lnTo>
                  <a:lnTo>
                    <a:pt x="1207456" y="1392676"/>
                  </a:lnTo>
                  <a:lnTo>
                    <a:pt x="1191227" y="1405647"/>
                  </a:lnTo>
                  <a:lnTo>
                    <a:pt x="1157146" y="1428344"/>
                  </a:lnTo>
                  <a:lnTo>
                    <a:pt x="1155523" y="1428344"/>
                  </a:lnTo>
                  <a:lnTo>
                    <a:pt x="1121441" y="1449421"/>
                  </a:lnTo>
                  <a:lnTo>
                    <a:pt x="1097097" y="1462391"/>
                  </a:lnTo>
                  <a:lnTo>
                    <a:pt x="1085737" y="1468876"/>
                  </a:lnTo>
                  <a:lnTo>
                    <a:pt x="1051655" y="1486710"/>
                  </a:lnTo>
                  <a:lnTo>
                    <a:pt x="1024066" y="1498059"/>
                  </a:lnTo>
                  <a:lnTo>
                    <a:pt x="1015951" y="1501302"/>
                  </a:lnTo>
                  <a:lnTo>
                    <a:pt x="980247" y="1515893"/>
                  </a:lnTo>
                  <a:lnTo>
                    <a:pt x="946165" y="1528864"/>
                  </a:lnTo>
                  <a:lnTo>
                    <a:pt x="936428" y="1533727"/>
                  </a:lnTo>
                  <a:lnTo>
                    <a:pt x="910461" y="1541834"/>
                  </a:lnTo>
                  <a:lnTo>
                    <a:pt x="876379" y="1553183"/>
                  </a:lnTo>
                  <a:lnTo>
                    <a:pt x="840675" y="1564532"/>
                  </a:lnTo>
                  <a:lnTo>
                    <a:pt x="824446" y="1567774"/>
                  </a:lnTo>
                  <a:lnTo>
                    <a:pt x="804971" y="1574259"/>
                  </a:lnTo>
                  <a:lnTo>
                    <a:pt x="770889" y="1582366"/>
                  </a:lnTo>
                  <a:lnTo>
                    <a:pt x="735185" y="1590472"/>
                  </a:lnTo>
                  <a:lnTo>
                    <a:pt x="701103" y="1598579"/>
                  </a:lnTo>
                  <a:lnTo>
                    <a:pt x="678383" y="1603442"/>
                  </a:lnTo>
                  <a:lnTo>
                    <a:pt x="665399" y="1605064"/>
                  </a:lnTo>
                  <a:lnTo>
                    <a:pt x="629695" y="1613170"/>
                  </a:lnTo>
                  <a:lnTo>
                    <a:pt x="595613" y="1618034"/>
                  </a:lnTo>
                  <a:lnTo>
                    <a:pt x="559909" y="1624519"/>
                  </a:lnTo>
                  <a:lnTo>
                    <a:pt x="525827" y="1629383"/>
                  </a:lnTo>
                  <a:lnTo>
                    <a:pt x="490123" y="1634247"/>
                  </a:lnTo>
                  <a:lnTo>
                    <a:pt x="459288" y="1637489"/>
                  </a:lnTo>
                  <a:lnTo>
                    <a:pt x="454419" y="1639110"/>
                  </a:lnTo>
                  <a:lnTo>
                    <a:pt x="420337" y="1642353"/>
                  </a:lnTo>
                  <a:lnTo>
                    <a:pt x="384633" y="1645596"/>
                  </a:lnTo>
                  <a:lnTo>
                    <a:pt x="350551" y="1650459"/>
                  </a:lnTo>
                  <a:lnTo>
                    <a:pt x="314847" y="1652081"/>
                  </a:lnTo>
                  <a:lnTo>
                    <a:pt x="279143" y="1655323"/>
                  </a:lnTo>
                  <a:lnTo>
                    <a:pt x="245061" y="1656944"/>
                  </a:lnTo>
                  <a:lnTo>
                    <a:pt x="209357" y="1660187"/>
                  </a:lnTo>
                  <a:lnTo>
                    <a:pt x="175275" y="1661808"/>
                  </a:lnTo>
                  <a:lnTo>
                    <a:pt x="139571" y="1661808"/>
                  </a:lnTo>
                  <a:lnTo>
                    <a:pt x="103867" y="1663430"/>
                  </a:lnTo>
                  <a:lnTo>
                    <a:pt x="69785" y="1665051"/>
                  </a:lnTo>
                  <a:lnTo>
                    <a:pt x="0" y="1665051"/>
                  </a:lnTo>
                </a:path>
              </a:pathLst>
            </a:custGeom>
            <a:noFill/>
            <a:ln w="15208">
              <a:solidFill>
                <a:srgbClr val="5C4033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59" name="object 21">
              <a:extLst>
                <a:ext uri="{FF2B5EF4-FFF2-40B4-BE49-F238E27FC236}">
                  <a16:creationId xmlns:a16="http://schemas.microsoft.com/office/drawing/2014/main" id="{F038AA0B-6007-4336-B0D5-B7DCFBD0A6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9425" y="3695700"/>
              <a:ext cx="1036638" cy="1169987"/>
            </a:xfrm>
            <a:custGeom>
              <a:avLst/>
              <a:gdLst>
                <a:gd name="T0" fmla="*/ 169582 w 1473834"/>
                <a:gd name="T1" fmla="*/ 200025 h 1665604"/>
                <a:gd name="T2" fmla="*/ 161133 w 1473834"/>
                <a:gd name="T3" fmla="*/ 199635 h 1665604"/>
                <a:gd name="T4" fmla="*/ 152683 w 1473834"/>
                <a:gd name="T5" fmla="*/ 199440 h 1665604"/>
                <a:gd name="T6" fmla="*/ 144234 w 1473834"/>
                <a:gd name="T7" fmla="*/ 198856 h 1665604"/>
                <a:gd name="T8" fmla="*/ 135784 w 1473834"/>
                <a:gd name="T9" fmla="*/ 198271 h 1665604"/>
                <a:gd name="T10" fmla="*/ 127138 w 1473834"/>
                <a:gd name="T11" fmla="*/ 197298 h 1665604"/>
                <a:gd name="T12" fmla="*/ 122421 w 1473834"/>
                <a:gd name="T13" fmla="*/ 196713 h 1665604"/>
                <a:gd name="T14" fmla="*/ 114561 w 1473834"/>
                <a:gd name="T15" fmla="*/ 195740 h 1665604"/>
                <a:gd name="T16" fmla="*/ 105916 w 1473834"/>
                <a:gd name="T17" fmla="*/ 194376 h 1665604"/>
                <a:gd name="T18" fmla="*/ 97465 w 1473834"/>
                <a:gd name="T19" fmla="*/ 192818 h 1665604"/>
                <a:gd name="T20" fmla="*/ 93339 w 1473834"/>
                <a:gd name="T21" fmla="*/ 192039 h 1665604"/>
                <a:gd name="T22" fmla="*/ 80567 w 1473834"/>
                <a:gd name="T23" fmla="*/ 189117 h 1665604"/>
                <a:gd name="T24" fmla="*/ 76244 w 1473834"/>
                <a:gd name="T25" fmla="*/ 187949 h 1665604"/>
                <a:gd name="T26" fmla="*/ 67793 w 1473834"/>
                <a:gd name="T27" fmla="*/ 185222 h 1665604"/>
                <a:gd name="T28" fmla="*/ 63471 w 1473834"/>
                <a:gd name="T29" fmla="*/ 183664 h 1665604"/>
                <a:gd name="T30" fmla="*/ 55021 w 1473834"/>
                <a:gd name="T31" fmla="*/ 180353 h 1665604"/>
                <a:gd name="T32" fmla="*/ 50895 w 1473834"/>
                <a:gd name="T33" fmla="*/ 178600 h 1665604"/>
                <a:gd name="T34" fmla="*/ 45196 w 1473834"/>
                <a:gd name="T35" fmla="*/ 175679 h 1665604"/>
                <a:gd name="T36" fmla="*/ 38121 w 1473834"/>
                <a:gd name="T37" fmla="*/ 171589 h 1665604"/>
                <a:gd name="T38" fmla="*/ 33799 w 1473834"/>
                <a:gd name="T39" fmla="*/ 168862 h 1665604"/>
                <a:gd name="T40" fmla="*/ 29672 w 1473834"/>
                <a:gd name="T41" fmla="*/ 165551 h 1665604"/>
                <a:gd name="T42" fmla="*/ 21026 w 1473834"/>
                <a:gd name="T43" fmla="*/ 157760 h 1665604"/>
                <a:gd name="T44" fmla="*/ 12576 w 1473834"/>
                <a:gd name="T45" fmla="*/ 146854 h 1665604"/>
                <a:gd name="T46" fmla="*/ 8449 w 1473834"/>
                <a:gd name="T47" fmla="*/ 139063 h 1665604"/>
                <a:gd name="T48" fmla="*/ 6091 w 1473834"/>
                <a:gd name="T49" fmla="*/ 133609 h 1665604"/>
                <a:gd name="T50" fmla="*/ 2358 w 1473834"/>
                <a:gd name="T51" fmla="*/ 121144 h 1665604"/>
                <a:gd name="T52" fmla="*/ 196 w 1473834"/>
                <a:gd name="T53" fmla="*/ 104200 h 1665604"/>
                <a:gd name="T54" fmla="*/ 392 w 1473834"/>
                <a:gd name="T55" fmla="*/ 91540 h 1665604"/>
                <a:gd name="T56" fmla="*/ 1375 w 1473834"/>
                <a:gd name="T57" fmla="*/ 83165 h 1665604"/>
                <a:gd name="T58" fmla="*/ 3340 w 1473834"/>
                <a:gd name="T59" fmla="*/ 74790 h 1665604"/>
                <a:gd name="T60" fmla="*/ 7860 w 1473834"/>
                <a:gd name="T61" fmla="*/ 62130 h 1665604"/>
                <a:gd name="T62" fmla="*/ 9825 w 1473834"/>
                <a:gd name="T63" fmla="*/ 58041 h 1665604"/>
                <a:gd name="T64" fmla="*/ 15131 w 1473834"/>
                <a:gd name="T65" fmla="*/ 49471 h 1665604"/>
                <a:gd name="T66" fmla="*/ 25349 w 1473834"/>
                <a:gd name="T67" fmla="*/ 37980 h 1665604"/>
                <a:gd name="T68" fmla="*/ 31833 w 1473834"/>
                <a:gd name="T69" fmla="*/ 32720 h 1665604"/>
                <a:gd name="T70" fmla="*/ 37925 w 1473834"/>
                <a:gd name="T71" fmla="*/ 28436 h 1665604"/>
                <a:gd name="T72" fmla="*/ 42248 w 1473834"/>
                <a:gd name="T73" fmla="*/ 25904 h 1665604"/>
                <a:gd name="T74" fmla="*/ 46571 w 1473834"/>
                <a:gd name="T75" fmla="*/ 23566 h 1665604"/>
                <a:gd name="T76" fmla="*/ 54039 w 1473834"/>
                <a:gd name="T77" fmla="*/ 20061 h 1665604"/>
                <a:gd name="T78" fmla="*/ 59344 w 1473834"/>
                <a:gd name="T79" fmla="*/ 17918 h 1665604"/>
                <a:gd name="T80" fmla="*/ 64649 w 1473834"/>
                <a:gd name="T81" fmla="*/ 15971 h 1665604"/>
                <a:gd name="T82" fmla="*/ 72116 w 1473834"/>
                <a:gd name="T83" fmla="*/ 13439 h 1665604"/>
                <a:gd name="T84" fmla="*/ 78208 w 1473834"/>
                <a:gd name="T85" fmla="*/ 11686 h 1665604"/>
                <a:gd name="T86" fmla="*/ 84693 w 1473834"/>
                <a:gd name="T87" fmla="*/ 9933 h 1665604"/>
                <a:gd name="T88" fmla="*/ 95893 w 1473834"/>
                <a:gd name="T89" fmla="*/ 7401 h 1665604"/>
                <a:gd name="T90" fmla="*/ 101788 w 1473834"/>
                <a:gd name="T91" fmla="*/ 6233 h 1665604"/>
                <a:gd name="T92" fmla="*/ 110239 w 1473834"/>
                <a:gd name="T93" fmla="*/ 4869 h 1665604"/>
                <a:gd name="T94" fmla="*/ 118688 w 1473834"/>
                <a:gd name="T95" fmla="*/ 3700 h 1665604"/>
                <a:gd name="T96" fmla="*/ 123012 w 1473834"/>
                <a:gd name="T97" fmla="*/ 3117 h 1665604"/>
                <a:gd name="T98" fmla="*/ 131461 w 1473834"/>
                <a:gd name="T99" fmla="*/ 2337 h 1665604"/>
                <a:gd name="T100" fmla="*/ 139910 w 1473834"/>
                <a:gd name="T101" fmla="*/ 1558 h 1665604"/>
                <a:gd name="T102" fmla="*/ 148360 w 1473834"/>
                <a:gd name="T103" fmla="*/ 974 h 1665604"/>
                <a:gd name="T104" fmla="*/ 157006 w 1473834"/>
                <a:gd name="T105" fmla="*/ 389 h 1665604"/>
                <a:gd name="T106" fmla="*/ 165456 w 1473834"/>
                <a:gd name="T107" fmla="*/ 195 h 1665604"/>
                <a:gd name="T108" fmla="*/ 178425 w 1473834"/>
                <a:gd name="T109" fmla="*/ 0 h 166560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473834" h="1665604">
                  <a:moveTo>
                    <a:pt x="1473616" y="1665051"/>
                  </a:moveTo>
                  <a:lnTo>
                    <a:pt x="1400585" y="1665051"/>
                  </a:lnTo>
                  <a:lnTo>
                    <a:pt x="1366503" y="1663430"/>
                  </a:lnTo>
                  <a:lnTo>
                    <a:pt x="1330799" y="1661808"/>
                  </a:lnTo>
                  <a:lnTo>
                    <a:pt x="1296717" y="1661808"/>
                  </a:lnTo>
                  <a:lnTo>
                    <a:pt x="1261013" y="1660187"/>
                  </a:lnTo>
                  <a:lnTo>
                    <a:pt x="1225309" y="1656944"/>
                  </a:lnTo>
                  <a:lnTo>
                    <a:pt x="1191227" y="1655323"/>
                  </a:lnTo>
                  <a:lnTo>
                    <a:pt x="1155523" y="1652081"/>
                  </a:lnTo>
                  <a:lnTo>
                    <a:pt x="1121441" y="1650459"/>
                  </a:lnTo>
                  <a:lnTo>
                    <a:pt x="1085737" y="1645596"/>
                  </a:lnTo>
                  <a:lnTo>
                    <a:pt x="1050033" y="1642353"/>
                  </a:lnTo>
                  <a:lnTo>
                    <a:pt x="1015951" y="1639110"/>
                  </a:lnTo>
                  <a:lnTo>
                    <a:pt x="1011082" y="1637489"/>
                  </a:lnTo>
                  <a:lnTo>
                    <a:pt x="980247" y="1634247"/>
                  </a:lnTo>
                  <a:lnTo>
                    <a:pt x="946165" y="1629383"/>
                  </a:lnTo>
                  <a:lnTo>
                    <a:pt x="910461" y="1624519"/>
                  </a:lnTo>
                  <a:lnTo>
                    <a:pt x="874757" y="1618034"/>
                  </a:lnTo>
                  <a:lnTo>
                    <a:pt x="840675" y="1613170"/>
                  </a:lnTo>
                  <a:lnTo>
                    <a:pt x="804971" y="1605064"/>
                  </a:lnTo>
                  <a:lnTo>
                    <a:pt x="791987" y="1603442"/>
                  </a:lnTo>
                  <a:lnTo>
                    <a:pt x="770889" y="1598579"/>
                  </a:lnTo>
                  <a:lnTo>
                    <a:pt x="699481" y="1582366"/>
                  </a:lnTo>
                  <a:lnTo>
                    <a:pt x="665399" y="1574259"/>
                  </a:lnTo>
                  <a:lnTo>
                    <a:pt x="645924" y="1567774"/>
                  </a:lnTo>
                  <a:lnTo>
                    <a:pt x="629695" y="1564532"/>
                  </a:lnTo>
                  <a:lnTo>
                    <a:pt x="595613" y="1553183"/>
                  </a:lnTo>
                  <a:lnTo>
                    <a:pt x="559909" y="1541834"/>
                  </a:lnTo>
                  <a:lnTo>
                    <a:pt x="533942" y="1533727"/>
                  </a:lnTo>
                  <a:lnTo>
                    <a:pt x="524205" y="1528864"/>
                  </a:lnTo>
                  <a:lnTo>
                    <a:pt x="490123" y="1515893"/>
                  </a:lnTo>
                  <a:lnTo>
                    <a:pt x="454419" y="1501302"/>
                  </a:lnTo>
                  <a:lnTo>
                    <a:pt x="446304" y="1498059"/>
                  </a:lnTo>
                  <a:lnTo>
                    <a:pt x="420337" y="1486710"/>
                  </a:lnTo>
                  <a:lnTo>
                    <a:pt x="384633" y="1468876"/>
                  </a:lnTo>
                  <a:lnTo>
                    <a:pt x="373272" y="1462391"/>
                  </a:lnTo>
                  <a:lnTo>
                    <a:pt x="348929" y="1449421"/>
                  </a:lnTo>
                  <a:lnTo>
                    <a:pt x="314847" y="1428344"/>
                  </a:lnTo>
                  <a:lnTo>
                    <a:pt x="313224" y="1428344"/>
                  </a:lnTo>
                  <a:lnTo>
                    <a:pt x="279143" y="1405647"/>
                  </a:lnTo>
                  <a:lnTo>
                    <a:pt x="262913" y="1392676"/>
                  </a:lnTo>
                  <a:lnTo>
                    <a:pt x="245061" y="1378085"/>
                  </a:lnTo>
                  <a:lnTo>
                    <a:pt x="219094" y="1358630"/>
                  </a:lnTo>
                  <a:lnTo>
                    <a:pt x="173653" y="1313234"/>
                  </a:lnTo>
                  <a:lnTo>
                    <a:pt x="139571" y="1272702"/>
                  </a:lnTo>
                  <a:lnTo>
                    <a:pt x="103867" y="1222442"/>
                  </a:lnTo>
                  <a:lnTo>
                    <a:pt x="81146" y="1183532"/>
                  </a:lnTo>
                  <a:lnTo>
                    <a:pt x="69785" y="1157591"/>
                  </a:lnTo>
                  <a:lnTo>
                    <a:pt x="64917" y="1147864"/>
                  </a:lnTo>
                  <a:lnTo>
                    <a:pt x="50310" y="1112195"/>
                  </a:lnTo>
                  <a:lnTo>
                    <a:pt x="34081" y="1066800"/>
                  </a:lnTo>
                  <a:lnTo>
                    <a:pt x="19475" y="1008434"/>
                  </a:lnTo>
                  <a:lnTo>
                    <a:pt x="6491" y="937098"/>
                  </a:lnTo>
                  <a:lnTo>
                    <a:pt x="1622" y="867383"/>
                  </a:lnTo>
                  <a:lnTo>
                    <a:pt x="0" y="833336"/>
                  </a:lnTo>
                  <a:lnTo>
                    <a:pt x="3245" y="762000"/>
                  </a:lnTo>
                  <a:lnTo>
                    <a:pt x="6491" y="727953"/>
                  </a:lnTo>
                  <a:lnTo>
                    <a:pt x="11360" y="692285"/>
                  </a:lnTo>
                  <a:lnTo>
                    <a:pt x="19475" y="658238"/>
                  </a:lnTo>
                  <a:lnTo>
                    <a:pt x="27589" y="622570"/>
                  </a:lnTo>
                  <a:lnTo>
                    <a:pt x="50310" y="552855"/>
                  </a:lnTo>
                  <a:lnTo>
                    <a:pt x="64917" y="517187"/>
                  </a:lnTo>
                  <a:lnTo>
                    <a:pt x="69785" y="507459"/>
                  </a:lnTo>
                  <a:lnTo>
                    <a:pt x="81146" y="483140"/>
                  </a:lnTo>
                  <a:lnTo>
                    <a:pt x="100621" y="447472"/>
                  </a:lnTo>
                  <a:lnTo>
                    <a:pt x="124965" y="411804"/>
                  </a:lnTo>
                  <a:lnTo>
                    <a:pt x="150932" y="377757"/>
                  </a:lnTo>
                  <a:lnTo>
                    <a:pt x="209357" y="316148"/>
                  </a:lnTo>
                  <a:lnTo>
                    <a:pt x="245061" y="286966"/>
                  </a:lnTo>
                  <a:lnTo>
                    <a:pt x="262913" y="272374"/>
                  </a:lnTo>
                  <a:lnTo>
                    <a:pt x="279143" y="259404"/>
                  </a:lnTo>
                  <a:lnTo>
                    <a:pt x="313224" y="236706"/>
                  </a:lnTo>
                  <a:lnTo>
                    <a:pt x="314847" y="236706"/>
                  </a:lnTo>
                  <a:lnTo>
                    <a:pt x="348929" y="215629"/>
                  </a:lnTo>
                  <a:lnTo>
                    <a:pt x="373272" y="202659"/>
                  </a:lnTo>
                  <a:lnTo>
                    <a:pt x="384633" y="196174"/>
                  </a:lnTo>
                  <a:lnTo>
                    <a:pt x="420337" y="178340"/>
                  </a:lnTo>
                  <a:lnTo>
                    <a:pt x="446304" y="166991"/>
                  </a:lnTo>
                  <a:lnTo>
                    <a:pt x="454419" y="163748"/>
                  </a:lnTo>
                  <a:lnTo>
                    <a:pt x="490123" y="149157"/>
                  </a:lnTo>
                  <a:lnTo>
                    <a:pt x="524205" y="136187"/>
                  </a:lnTo>
                  <a:lnTo>
                    <a:pt x="533942" y="132944"/>
                  </a:lnTo>
                  <a:lnTo>
                    <a:pt x="559909" y="123217"/>
                  </a:lnTo>
                  <a:lnTo>
                    <a:pt x="595613" y="111868"/>
                  </a:lnTo>
                  <a:lnTo>
                    <a:pt x="629695" y="100519"/>
                  </a:lnTo>
                  <a:lnTo>
                    <a:pt x="645924" y="97276"/>
                  </a:lnTo>
                  <a:lnTo>
                    <a:pt x="665399" y="90791"/>
                  </a:lnTo>
                  <a:lnTo>
                    <a:pt x="699481" y="82685"/>
                  </a:lnTo>
                  <a:lnTo>
                    <a:pt x="770889" y="66472"/>
                  </a:lnTo>
                  <a:lnTo>
                    <a:pt x="791987" y="61608"/>
                  </a:lnTo>
                  <a:lnTo>
                    <a:pt x="804971" y="59987"/>
                  </a:lnTo>
                  <a:lnTo>
                    <a:pt x="840675" y="51880"/>
                  </a:lnTo>
                  <a:lnTo>
                    <a:pt x="874757" y="47017"/>
                  </a:lnTo>
                  <a:lnTo>
                    <a:pt x="910461" y="40531"/>
                  </a:lnTo>
                  <a:lnTo>
                    <a:pt x="946165" y="35668"/>
                  </a:lnTo>
                  <a:lnTo>
                    <a:pt x="980247" y="30804"/>
                  </a:lnTo>
                  <a:lnTo>
                    <a:pt x="1011082" y="27561"/>
                  </a:lnTo>
                  <a:lnTo>
                    <a:pt x="1015951" y="25940"/>
                  </a:lnTo>
                  <a:lnTo>
                    <a:pt x="1050033" y="22697"/>
                  </a:lnTo>
                  <a:lnTo>
                    <a:pt x="1085737" y="19455"/>
                  </a:lnTo>
                  <a:lnTo>
                    <a:pt x="1121441" y="14591"/>
                  </a:lnTo>
                  <a:lnTo>
                    <a:pt x="1155523" y="12970"/>
                  </a:lnTo>
                  <a:lnTo>
                    <a:pt x="1191227" y="9727"/>
                  </a:lnTo>
                  <a:lnTo>
                    <a:pt x="1225309" y="8106"/>
                  </a:lnTo>
                  <a:lnTo>
                    <a:pt x="1261013" y="4863"/>
                  </a:lnTo>
                  <a:lnTo>
                    <a:pt x="1296717" y="3242"/>
                  </a:lnTo>
                  <a:lnTo>
                    <a:pt x="1330799" y="3242"/>
                  </a:lnTo>
                  <a:lnTo>
                    <a:pt x="1366503" y="1621"/>
                  </a:lnTo>
                  <a:lnTo>
                    <a:pt x="1400585" y="0"/>
                  </a:lnTo>
                  <a:lnTo>
                    <a:pt x="1473616" y="0"/>
                  </a:lnTo>
                </a:path>
              </a:pathLst>
            </a:custGeom>
            <a:noFill/>
            <a:ln w="15208">
              <a:solidFill>
                <a:srgbClr val="5C4033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60" name="object 22">
              <a:extLst>
                <a:ext uri="{FF2B5EF4-FFF2-40B4-BE49-F238E27FC236}">
                  <a16:creationId xmlns:a16="http://schemas.microsoft.com/office/drawing/2014/main" id="{4D1DC2AE-F236-44FA-BDFC-65BBFB88E9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5625" y="3695700"/>
              <a:ext cx="2068513" cy="1169987"/>
            </a:xfrm>
            <a:custGeom>
              <a:avLst/>
              <a:gdLst>
                <a:gd name="T0" fmla="*/ 7833 w 2942590"/>
                <a:gd name="T1" fmla="*/ 137894 h 1665604"/>
                <a:gd name="T2" fmla="*/ 15078 w 2942590"/>
                <a:gd name="T3" fmla="*/ 150554 h 1665604"/>
                <a:gd name="T4" fmla="*/ 31724 w 2942590"/>
                <a:gd name="T5" fmla="*/ 167304 h 1665604"/>
                <a:gd name="T6" fmla="*/ 42103 w 2942590"/>
                <a:gd name="T7" fmla="*/ 174120 h 1665604"/>
                <a:gd name="T8" fmla="*/ 53852 w 2942590"/>
                <a:gd name="T9" fmla="*/ 179964 h 1665604"/>
                <a:gd name="T10" fmla="*/ 64427 w 2942590"/>
                <a:gd name="T11" fmla="*/ 184248 h 1665604"/>
                <a:gd name="T12" fmla="*/ 77938 w 2942590"/>
                <a:gd name="T13" fmla="*/ 188338 h 1665604"/>
                <a:gd name="T14" fmla="*/ 95563 w 2942590"/>
                <a:gd name="T15" fmla="*/ 192623 h 1665604"/>
                <a:gd name="T16" fmla="*/ 109858 w 2942590"/>
                <a:gd name="T17" fmla="*/ 195155 h 1665604"/>
                <a:gd name="T18" fmla="*/ 122586 w 2942590"/>
                <a:gd name="T19" fmla="*/ 196909 h 1665604"/>
                <a:gd name="T20" fmla="*/ 139428 w 2942590"/>
                <a:gd name="T21" fmla="*/ 198466 h 1665604"/>
                <a:gd name="T22" fmla="*/ 156465 w 2942590"/>
                <a:gd name="T23" fmla="*/ 199635 h 1665604"/>
                <a:gd name="T24" fmla="*/ 186035 w 2942590"/>
                <a:gd name="T25" fmla="*/ 200025 h 1665604"/>
                <a:gd name="T26" fmla="*/ 202875 w 2942590"/>
                <a:gd name="T27" fmla="*/ 199440 h 1665604"/>
                <a:gd name="T28" fmla="*/ 219912 w 2942590"/>
                <a:gd name="T29" fmla="*/ 198271 h 1665604"/>
                <a:gd name="T30" fmla="*/ 233033 w 2942590"/>
                <a:gd name="T31" fmla="*/ 196713 h 1665604"/>
                <a:gd name="T32" fmla="*/ 249482 w 2942590"/>
                <a:gd name="T33" fmla="*/ 194376 h 1665604"/>
                <a:gd name="T34" fmla="*/ 262211 w 2942590"/>
                <a:gd name="T35" fmla="*/ 192039 h 1665604"/>
                <a:gd name="T36" fmla="*/ 277094 w 2942590"/>
                <a:gd name="T37" fmla="*/ 188338 h 1665604"/>
                <a:gd name="T38" fmla="*/ 290606 w 2942590"/>
                <a:gd name="T39" fmla="*/ 184248 h 1665604"/>
                <a:gd name="T40" fmla="*/ 301180 w 2942590"/>
                <a:gd name="T41" fmla="*/ 179964 h 1665604"/>
                <a:gd name="T42" fmla="*/ 312929 w 2942590"/>
                <a:gd name="T43" fmla="*/ 174120 h 1665604"/>
                <a:gd name="T44" fmla="*/ 323308 w 2942590"/>
                <a:gd name="T45" fmla="*/ 167304 h 1665604"/>
                <a:gd name="T46" fmla="*/ 338191 w 2942590"/>
                <a:gd name="T47" fmla="*/ 152891 h 1665604"/>
                <a:gd name="T48" fmla="*/ 348962 w 2942590"/>
                <a:gd name="T49" fmla="*/ 133609 h 1665604"/>
                <a:gd name="T50" fmla="*/ 354836 w 2942590"/>
                <a:gd name="T51" fmla="*/ 104200 h 1665604"/>
                <a:gd name="T52" fmla="*/ 353661 w 2942590"/>
                <a:gd name="T53" fmla="*/ 83165 h 1665604"/>
                <a:gd name="T54" fmla="*/ 350528 w 2942590"/>
                <a:gd name="T55" fmla="*/ 70505 h 1665604"/>
                <a:gd name="T56" fmla="*/ 342891 w 2942590"/>
                <a:gd name="T57" fmla="*/ 53756 h 1665604"/>
                <a:gd name="T58" fmla="*/ 328596 w 2942590"/>
                <a:gd name="T59" fmla="*/ 37005 h 1665604"/>
                <a:gd name="T60" fmla="*/ 317237 w 2942590"/>
                <a:gd name="T61" fmla="*/ 28436 h 1665604"/>
                <a:gd name="T62" fmla="*/ 308621 w 2942590"/>
                <a:gd name="T63" fmla="*/ 23566 h 1665604"/>
                <a:gd name="T64" fmla="*/ 295893 w 2942590"/>
                <a:gd name="T65" fmla="*/ 17918 h 1665604"/>
                <a:gd name="T66" fmla="*/ 283360 w 2942590"/>
                <a:gd name="T67" fmla="*/ 13439 h 1665604"/>
                <a:gd name="T68" fmla="*/ 270631 w 2942590"/>
                <a:gd name="T69" fmla="*/ 9933 h 1665604"/>
                <a:gd name="T70" fmla="*/ 257902 w 2942590"/>
                <a:gd name="T71" fmla="*/ 7206 h 1665604"/>
                <a:gd name="T72" fmla="*/ 241061 w 2942590"/>
                <a:gd name="T73" fmla="*/ 4285 h 1665604"/>
                <a:gd name="T74" fmla="*/ 228333 w 2942590"/>
                <a:gd name="T75" fmla="*/ 2727 h 1665604"/>
                <a:gd name="T76" fmla="*/ 211296 w 2942590"/>
                <a:gd name="T77" fmla="*/ 1169 h 1665604"/>
                <a:gd name="T78" fmla="*/ 194455 w 2942590"/>
                <a:gd name="T79" fmla="*/ 389 h 1665604"/>
                <a:gd name="T80" fmla="*/ 164885 w 2942590"/>
                <a:gd name="T81" fmla="*/ 195 h 1665604"/>
                <a:gd name="T82" fmla="*/ 147849 w 2942590"/>
                <a:gd name="T83" fmla="*/ 974 h 1665604"/>
                <a:gd name="T84" fmla="*/ 131007 w 2942590"/>
                <a:gd name="T85" fmla="*/ 2337 h 1665604"/>
                <a:gd name="T86" fmla="*/ 118279 w 2942590"/>
                <a:gd name="T87" fmla="*/ 3700 h 1665604"/>
                <a:gd name="T88" fmla="*/ 101438 w 2942590"/>
                <a:gd name="T89" fmla="*/ 6233 h 1665604"/>
                <a:gd name="T90" fmla="*/ 84401 w 2942590"/>
                <a:gd name="T91" fmla="*/ 9933 h 1665604"/>
                <a:gd name="T92" fmla="*/ 71868 w 2942590"/>
                <a:gd name="T93" fmla="*/ 13439 h 1665604"/>
                <a:gd name="T94" fmla="*/ 59139 w 2942590"/>
                <a:gd name="T95" fmla="*/ 17918 h 1665604"/>
                <a:gd name="T96" fmla="*/ 46411 w 2942590"/>
                <a:gd name="T97" fmla="*/ 23566 h 1665604"/>
                <a:gd name="T98" fmla="*/ 37794 w 2942590"/>
                <a:gd name="T99" fmla="*/ 28436 h 1665604"/>
                <a:gd name="T100" fmla="*/ 26436 w 2942590"/>
                <a:gd name="T101" fmla="*/ 37005 h 1665604"/>
                <a:gd name="T102" fmla="*/ 9791 w 2942590"/>
                <a:gd name="T103" fmla="*/ 58041 h 1665604"/>
                <a:gd name="T104" fmla="*/ 4112 w 2942590"/>
                <a:gd name="T105" fmla="*/ 71869 h 1665604"/>
                <a:gd name="T106" fmla="*/ 392 w 2942590"/>
                <a:gd name="T107" fmla="*/ 91540 h 1665604"/>
                <a:gd name="T108" fmla="*/ 783 w 2942590"/>
                <a:gd name="T109" fmla="*/ 112574 h 1665604"/>
                <a:gd name="T110" fmla="*/ 4112 w 2942590"/>
                <a:gd name="T111" fmla="*/ 128156 h 166560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2942590" h="1665604">
                  <a:moveTo>
                    <a:pt x="34081" y="1066800"/>
                  </a:moveTo>
                  <a:lnTo>
                    <a:pt x="37327" y="1078149"/>
                  </a:lnTo>
                  <a:lnTo>
                    <a:pt x="50310" y="1112195"/>
                  </a:lnTo>
                  <a:lnTo>
                    <a:pt x="64917" y="1147864"/>
                  </a:lnTo>
                  <a:lnTo>
                    <a:pt x="69785" y="1157591"/>
                  </a:lnTo>
                  <a:lnTo>
                    <a:pt x="81146" y="1183532"/>
                  </a:lnTo>
                  <a:lnTo>
                    <a:pt x="100621" y="1217578"/>
                  </a:lnTo>
                  <a:lnTo>
                    <a:pt x="124965" y="1253247"/>
                  </a:lnTo>
                  <a:lnTo>
                    <a:pt x="150932" y="1287293"/>
                  </a:lnTo>
                  <a:lnTo>
                    <a:pt x="219094" y="1358630"/>
                  </a:lnTo>
                  <a:lnTo>
                    <a:pt x="245061" y="1378085"/>
                  </a:lnTo>
                  <a:lnTo>
                    <a:pt x="262913" y="1392676"/>
                  </a:lnTo>
                  <a:lnTo>
                    <a:pt x="279143" y="1405647"/>
                  </a:lnTo>
                  <a:lnTo>
                    <a:pt x="313224" y="1428344"/>
                  </a:lnTo>
                  <a:lnTo>
                    <a:pt x="314847" y="1428344"/>
                  </a:lnTo>
                  <a:lnTo>
                    <a:pt x="348929" y="1449421"/>
                  </a:lnTo>
                  <a:lnTo>
                    <a:pt x="373272" y="1462391"/>
                  </a:lnTo>
                  <a:lnTo>
                    <a:pt x="384633" y="1468876"/>
                  </a:lnTo>
                  <a:lnTo>
                    <a:pt x="420337" y="1486710"/>
                  </a:lnTo>
                  <a:lnTo>
                    <a:pt x="446304" y="1498059"/>
                  </a:lnTo>
                  <a:lnTo>
                    <a:pt x="454419" y="1501302"/>
                  </a:lnTo>
                  <a:lnTo>
                    <a:pt x="490123" y="1515893"/>
                  </a:lnTo>
                  <a:lnTo>
                    <a:pt x="524205" y="1528864"/>
                  </a:lnTo>
                  <a:lnTo>
                    <a:pt x="533942" y="1533727"/>
                  </a:lnTo>
                  <a:lnTo>
                    <a:pt x="559909" y="1541834"/>
                  </a:lnTo>
                  <a:lnTo>
                    <a:pt x="595613" y="1553183"/>
                  </a:lnTo>
                  <a:lnTo>
                    <a:pt x="629695" y="1564532"/>
                  </a:lnTo>
                  <a:lnTo>
                    <a:pt x="645924" y="1567774"/>
                  </a:lnTo>
                  <a:lnTo>
                    <a:pt x="665399" y="1574259"/>
                  </a:lnTo>
                  <a:lnTo>
                    <a:pt x="699481" y="1582366"/>
                  </a:lnTo>
                  <a:lnTo>
                    <a:pt x="770889" y="1598579"/>
                  </a:lnTo>
                  <a:lnTo>
                    <a:pt x="791987" y="1603442"/>
                  </a:lnTo>
                  <a:lnTo>
                    <a:pt x="804971" y="1605064"/>
                  </a:lnTo>
                  <a:lnTo>
                    <a:pt x="840675" y="1613170"/>
                  </a:lnTo>
                  <a:lnTo>
                    <a:pt x="874757" y="1618034"/>
                  </a:lnTo>
                  <a:lnTo>
                    <a:pt x="910461" y="1624519"/>
                  </a:lnTo>
                  <a:lnTo>
                    <a:pt x="946165" y="1629383"/>
                  </a:lnTo>
                  <a:lnTo>
                    <a:pt x="980247" y="1634247"/>
                  </a:lnTo>
                  <a:lnTo>
                    <a:pt x="1011082" y="1637489"/>
                  </a:lnTo>
                  <a:lnTo>
                    <a:pt x="1015951" y="1639110"/>
                  </a:lnTo>
                  <a:lnTo>
                    <a:pt x="1050033" y="1642353"/>
                  </a:lnTo>
                  <a:lnTo>
                    <a:pt x="1085737" y="1645596"/>
                  </a:lnTo>
                  <a:lnTo>
                    <a:pt x="1121441" y="1650459"/>
                  </a:lnTo>
                  <a:lnTo>
                    <a:pt x="1155523" y="1652081"/>
                  </a:lnTo>
                  <a:lnTo>
                    <a:pt x="1191227" y="1655323"/>
                  </a:lnTo>
                  <a:lnTo>
                    <a:pt x="1225309" y="1656944"/>
                  </a:lnTo>
                  <a:lnTo>
                    <a:pt x="1261013" y="1660187"/>
                  </a:lnTo>
                  <a:lnTo>
                    <a:pt x="1296717" y="1661808"/>
                  </a:lnTo>
                  <a:lnTo>
                    <a:pt x="1330799" y="1661808"/>
                  </a:lnTo>
                  <a:lnTo>
                    <a:pt x="1366503" y="1663430"/>
                  </a:lnTo>
                  <a:lnTo>
                    <a:pt x="1400585" y="1665051"/>
                  </a:lnTo>
                  <a:lnTo>
                    <a:pt x="1541779" y="1665051"/>
                  </a:lnTo>
                  <a:lnTo>
                    <a:pt x="1575861" y="1663430"/>
                  </a:lnTo>
                  <a:lnTo>
                    <a:pt x="1611565" y="1661808"/>
                  </a:lnTo>
                  <a:lnTo>
                    <a:pt x="1647269" y="1661808"/>
                  </a:lnTo>
                  <a:lnTo>
                    <a:pt x="1681351" y="1660187"/>
                  </a:lnTo>
                  <a:lnTo>
                    <a:pt x="1717055" y="1656944"/>
                  </a:lnTo>
                  <a:lnTo>
                    <a:pt x="1751137" y="1655323"/>
                  </a:lnTo>
                  <a:lnTo>
                    <a:pt x="1786841" y="1652081"/>
                  </a:lnTo>
                  <a:lnTo>
                    <a:pt x="1822545" y="1650459"/>
                  </a:lnTo>
                  <a:lnTo>
                    <a:pt x="1856627" y="1645596"/>
                  </a:lnTo>
                  <a:lnTo>
                    <a:pt x="1892331" y="1642353"/>
                  </a:lnTo>
                  <a:lnTo>
                    <a:pt x="1926413" y="1639110"/>
                  </a:lnTo>
                  <a:lnTo>
                    <a:pt x="1931281" y="1637489"/>
                  </a:lnTo>
                  <a:lnTo>
                    <a:pt x="1962117" y="1634247"/>
                  </a:lnTo>
                  <a:lnTo>
                    <a:pt x="1997821" y="1629383"/>
                  </a:lnTo>
                  <a:lnTo>
                    <a:pt x="2031903" y="1624519"/>
                  </a:lnTo>
                  <a:lnTo>
                    <a:pt x="2067607" y="1618034"/>
                  </a:lnTo>
                  <a:lnTo>
                    <a:pt x="2101689" y="1613170"/>
                  </a:lnTo>
                  <a:lnTo>
                    <a:pt x="2137393" y="1605064"/>
                  </a:lnTo>
                  <a:lnTo>
                    <a:pt x="2150376" y="1603442"/>
                  </a:lnTo>
                  <a:lnTo>
                    <a:pt x="2173097" y="1598579"/>
                  </a:lnTo>
                  <a:lnTo>
                    <a:pt x="2207179" y="1590472"/>
                  </a:lnTo>
                  <a:lnTo>
                    <a:pt x="2242883" y="1582366"/>
                  </a:lnTo>
                  <a:lnTo>
                    <a:pt x="2276965" y="1574259"/>
                  </a:lnTo>
                  <a:lnTo>
                    <a:pt x="2296440" y="1567774"/>
                  </a:lnTo>
                  <a:lnTo>
                    <a:pt x="2312669" y="1564532"/>
                  </a:lnTo>
                  <a:lnTo>
                    <a:pt x="2348373" y="1553183"/>
                  </a:lnTo>
                  <a:lnTo>
                    <a:pt x="2382455" y="1541834"/>
                  </a:lnTo>
                  <a:lnTo>
                    <a:pt x="2408422" y="1533727"/>
                  </a:lnTo>
                  <a:lnTo>
                    <a:pt x="2418159" y="1528864"/>
                  </a:lnTo>
                  <a:lnTo>
                    <a:pt x="2452241" y="1515893"/>
                  </a:lnTo>
                  <a:lnTo>
                    <a:pt x="2487945" y="1501302"/>
                  </a:lnTo>
                  <a:lnTo>
                    <a:pt x="2496060" y="1498059"/>
                  </a:lnTo>
                  <a:lnTo>
                    <a:pt x="2523649" y="1486710"/>
                  </a:lnTo>
                  <a:lnTo>
                    <a:pt x="2557731" y="1468876"/>
                  </a:lnTo>
                  <a:lnTo>
                    <a:pt x="2569091" y="1462391"/>
                  </a:lnTo>
                  <a:lnTo>
                    <a:pt x="2593435" y="1449421"/>
                  </a:lnTo>
                  <a:lnTo>
                    <a:pt x="2627517" y="1428344"/>
                  </a:lnTo>
                  <a:lnTo>
                    <a:pt x="2629139" y="1428344"/>
                  </a:lnTo>
                  <a:lnTo>
                    <a:pt x="2663221" y="1405647"/>
                  </a:lnTo>
                  <a:lnTo>
                    <a:pt x="2679450" y="1392676"/>
                  </a:lnTo>
                  <a:lnTo>
                    <a:pt x="2698925" y="1378085"/>
                  </a:lnTo>
                  <a:lnTo>
                    <a:pt x="2723269" y="1358630"/>
                  </a:lnTo>
                  <a:lnTo>
                    <a:pt x="2768711" y="1313234"/>
                  </a:lnTo>
                  <a:lnTo>
                    <a:pt x="2802793" y="1272702"/>
                  </a:lnTo>
                  <a:lnTo>
                    <a:pt x="2838497" y="1222442"/>
                  </a:lnTo>
                  <a:lnTo>
                    <a:pt x="2861218" y="1183532"/>
                  </a:lnTo>
                  <a:lnTo>
                    <a:pt x="2877447" y="1147864"/>
                  </a:lnTo>
                  <a:lnTo>
                    <a:pt x="2892053" y="1112195"/>
                  </a:lnTo>
                  <a:lnTo>
                    <a:pt x="2908283" y="1066800"/>
                  </a:lnTo>
                  <a:lnTo>
                    <a:pt x="2922889" y="1008434"/>
                  </a:lnTo>
                  <a:lnTo>
                    <a:pt x="2935872" y="937098"/>
                  </a:lnTo>
                  <a:lnTo>
                    <a:pt x="2940741" y="867383"/>
                  </a:lnTo>
                  <a:lnTo>
                    <a:pt x="2942364" y="833336"/>
                  </a:lnTo>
                  <a:lnTo>
                    <a:pt x="2939118" y="762000"/>
                  </a:lnTo>
                  <a:lnTo>
                    <a:pt x="2935872" y="727953"/>
                  </a:lnTo>
                  <a:lnTo>
                    <a:pt x="2931004" y="692285"/>
                  </a:lnTo>
                  <a:lnTo>
                    <a:pt x="2922889" y="658238"/>
                  </a:lnTo>
                  <a:lnTo>
                    <a:pt x="2914774" y="622570"/>
                  </a:lnTo>
                  <a:lnTo>
                    <a:pt x="2908283" y="598251"/>
                  </a:lnTo>
                  <a:lnTo>
                    <a:pt x="2905037" y="586902"/>
                  </a:lnTo>
                  <a:lnTo>
                    <a:pt x="2892053" y="552855"/>
                  </a:lnTo>
                  <a:lnTo>
                    <a:pt x="2877447" y="517187"/>
                  </a:lnTo>
                  <a:lnTo>
                    <a:pt x="2874201" y="507459"/>
                  </a:lnTo>
                  <a:lnTo>
                    <a:pt x="2841743" y="447472"/>
                  </a:lnTo>
                  <a:lnTo>
                    <a:pt x="2817399" y="411804"/>
                  </a:lnTo>
                  <a:lnTo>
                    <a:pt x="2791432" y="377757"/>
                  </a:lnTo>
                  <a:lnTo>
                    <a:pt x="2733007" y="316148"/>
                  </a:lnTo>
                  <a:lnTo>
                    <a:pt x="2723269" y="308042"/>
                  </a:lnTo>
                  <a:lnTo>
                    <a:pt x="2698925" y="286966"/>
                  </a:lnTo>
                  <a:lnTo>
                    <a:pt x="2679450" y="272374"/>
                  </a:lnTo>
                  <a:lnTo>
                    <a:pt x="2663221" y="259404"/>
                  </a:lnTo>
                  <a:lnTo>
                    <a:pt x="2629139" y="236706"/>
                  </a:lnTo>
                  <a:lnTo>
                    <a:pt x="2627517" y="236706"/>
                  </a:lnTo>
                  <a:lnTo>
                    <a:pt x="2593435" y="215629"/>
                  </a:lnTo>
                  <a:lnTo>
                    <a:pt x="2569091" y="202659"/>
                  </a:lnTo>
                  <a:lnTo>
                    <a:pt x="2557731" y="196174"/>
                  </a:lnTo>
                  <a:lnTo>
                    <a:pt x="2523649" y="178340"/>
                  </a:lnTo>
                  <a:lnTo>
                    <a:pt x="2496060" y="166991"/>
                  </a:lnTo>
                  <a:lnTo>
                    <a:pt x="2487945" y="163748"/>
                  </a:lnTo>
                  <a:lnTo>
                    <a:pt x="2452241" y="149157"/>
                  </a:lnTo>
                  <a:lnTo>
                    <a:pt x="2418159" y="136187"/>
                  </a:lnTo>
                  <a:lnTo>
                    <a:pt x="2408422" y="132944"/>
                  </a:lnTo>
                  <a:lnTo>
                    <a:pt x="2382455" y="123217"/>
                  </a:lnTo>
                  <a:lnTo>
                    <a:pt x="2348373" y="111868"/>
                  </a:lnTo>
                  <a:lnTo>
                    <a:pt x="2312669" y="100519"/>
                  </a:lnTo>
                  <a:lnTo>
                    <a:pt x="2296440" y="97276"/>
                  </a:lnTo>
                  <a:lnTo>
                    <a:pt x="2276965" y="90791"/>
                  </a:lnTo>
                  <a:lnTo>
                    <a:pt x="2242883" y="82685"/>
                  </a:lnTo>
                  <a:lnTo>
                    <a:pt x="2207179" y="74578"/>
                  </a:lnTo>
                  <a:lnTo>
                    <a:pt x="2173097" y="66472"/>
                  </a:lnTo>
                  <a:lnTo>
                    <a:pt x="2150376" y="61608"/>
                  </a:lnTo>
                  <a:lnTo>
                    <a:pt x="2137393" y="59987"/>
                  </a:lnTo>
                  <a:lnTo>
                    <a:pt x="2101689" y="51880"/>
                  </a:lnTo>
                  <a:lnTo>
                    <a:pt x="2067607" y="47017"/>
                  </a:lnTo>
                  <a:lnTo>
                    <a:pt x="2031903" y="40531"/>
                  </a:lnTo>
                  <a:lnTo>
                    <a:pt x="1997821" y="35668"/>
                  </a:lnTo>
                  <a:lnTo>
                    <a:pt x="1962117" y="30804"/>
                  </a:lnTo>
                  <a:lnTo>
                    <a:pt x="1931281" y="27561"/>
                  </a:lnTo>
                  <a:lnTo>
                    <a:pt x="1926413" y="25940"/>
                  </a:lnTo>
                  <a:lnTo>
                    <a:pt x="1892331" y="22697"/>
                  </a:lnTo>
                  <a:lnTo>
                    <a:pt x="1856627" y="19455"/>
                  </a:lnTo>
                  <a:lnTo>
                    <a:pt x="1822545" y="14591"/>
                  </a:lnTo>
                  <a:lnTo>
                    <a:pt x="1786841" y="12970"/>
                  </a:lnTo>
                  <a:lnTo>
                    <a:pt x="1751137" y="9727"/>
                  </a:lnTo>
                  <a:lnTo>
                    <a:pt x="1717055" y="8106"/>
                  </a:lnTo>
                  <a:lnTo>
                    <a:pt x="1681351" y="4863"/>
                  </a:lnTo>
                  <a:lnTo>
                    <a:pt x="1647269" y="3242"/>
                  </a:lnTo>
                  <a:lnTo>
                    <a:pt x="1611565" y="3242"/>
                  </a:lnTo>
                  <a:lnTo>
                    <a:pt x="1575861" y="1621"/>
                  </a:lnTo>
                  <a:lnTo>
                    <a:pt x="1541779" y="0"/>
                  </a:lnTo>
                  <a:lnTo>
                    <a:pt x="1400585" y="0"/>
                  </a:lnTo>
                  <a:lnTo>
                    <a:pt x="1366503" y="1621"/>
                  </a:lnTo>
                  <a:lnTo>
                    <a:pt x="1330799" y="3242"/>
                  </a:lnTo>
                  <a:lnTo>
                    <a:pt x="1296717" y="3242"/>
                  </a:lnTo>
                  <a:lnTo>
                    <a:pt x="1261013" y="4863"/>
                  </a:lnTo>
                  <a:lnTo>
                    <a:pt x="1225309" y="8106"/>
                  </a:lnTo>
                  <a:lnTo>
                    <a:pt x="1191227" y="9727"/>
                  </a:lnTo>
                  <a:lnTo>
                    <a:pt x="1155523" y="12970"/>
                  </a:lnTo>
                  <a:lnTo>
                    <a:pt x="1121441" y="14591"/>
                  </a:lnTo>
                  <a:lnTo>
                    <a:pt x="1085737" y="19455"/>
                  </a:lnTo>
                  <a:lnTo>
                    <a:pt x="1050033" y="22697"/>
                  </a:lnTo>
                  <a:lnTo>
                    <a:pt x="1015951" y="25940"/>
                  </a:lnTo>
                  <a:lnTo>
                    <a:pt x="1011082" y="27561"/>
                  </a:lnTo>
                  <a:lnTo>
                    <a:pt x="980247" y="30804"/>
                  </a:lnTo>
                  <a:lnTo>
                    <a:pt x="946165" y="35668"/>
                  </a:lnTo>
                  <a:lnTo>
                    <a:pt x="910461" y="40531"/>
                  </a:lnTo>
                  <a:lnTo>
                    <a:pt x="874757" y="47017"/>
                  </a:lnTo>
                  <a:lnTo>
                    <a:pt x="840675" y="51880"/>
                  </a:lnTo>
                  <a:lnTo>
                    <a:pt x="804971" y="59987"/>
                  </a:lnTo>
                  <a:lnTo>
                    <a:pt x="791987" y="61608"/>
                  </a:lnTo>
                  <a:lnTo>
                    <a:pt x="770889" y="66472"/>
                  </a:lnTo>
                  <a:lnTo>
                    <a:pt x="699481" y="82685"/>
                  </a:lnTo>
                  <a:lnTo>
                    <a:pt x="665399" y="90791"/>
                  </a:lnTo>
                  <a:lnTo>
                    <a:pt x="645924" y="97276"/>
                  </a:lnTo>
                  <a:lnTo>
                    <a:pt x="629695" y="100519"/>
                  </a:lnTo>
                  <a:lnTo>
                    <a:pt x="595613" y="111868"/>
                  </a:lnTo>
                  <a:lnTo>
                    <a:pt x="559909" y="123217"/>
                  </a:lnTo>
                  <a:lnTo>
                    <a:pt x="533942" y="132944"/>
                  </a:lnTo>
                  <a:lnTo>
                    <a:pt x="524205" y="136187"/>
                  </a:lnTo>
                  <a:lnTo>
                    <a:pt x="490123" y="149157"/>
                  </a:lnTo>
                  <a:lnTo>
                    <a:pt x="454419" y="163748"/>
                  </a:lnTo>
                  <a:lnTo>
                    <a:pt x="446304" y="166991"/>
                  </a:lnTo>
                  <a:lnTo>
                    <a:pt x="420337" y="178340"/>
                  </a:lnTo>
                  <a:lnTo>
                    <a:pt x="384633" y="196174"/>
                  </a:lnTo>
                  <a:lnTo>
                    <a:pt x="373272" y="202659"/>
                  </a:lnTo>
                  <a:lnTo>
                    <a:pt x="348929" y="215629"/>
                  </a:lnTo>
                  <a:lnTo>
                    <a:pt x="314847" y="236706"/>
                  </a:lnTo>
                  <a:lnTo>
                    <a:pt x="313224" y="236706"/>
                  </a:lnTo>
                  <a:lnTo>
                    <a:pt x="279143" y="259404"/>
                  </a:lnTo>
                  <a:lnTo>
                    <a:pt x="262913" y="272374"/>
                  </a:lnTo>
                  <a:lnTo>
                    <a:pt x="245061" y="286966"/>
                  </a:lnTo>
                  <a:lnTo>
                    <a:pt x="219094" y="308042"/>
                  </a:lnTo>
                  <a:lnTo>
                    <a:pt x="173653" y="351817"/>
                  </a:lnTo>
                  <a:lnTo>
                    <a:pt x="139571" y="392349"/>
                  </a:lnTo>
                  <a:lnTo>
                    <a:pt x="103867" y="442608"/>
                  </a:lnTo>
                  <a:lnTo>
                    <a:pt x="81146" y="483140"/>
                  </a:lnTo>
                  <a:lnTo>
                    <a:pt x="69785" y="507459"/>
                  </a:lnTo>
                  <a:lnTo>
                    <a:pt x="64917" y="517187"/>
                  </a:lnTo>
                  <a:lnTo>
                    <a:pt x="50310" y="552855"/>
                  </a:lnTo>
                  <a:lnTo>
                    <a:pt x="34081" y="598251"/>
                  </a:lnTo>
                  <a:lnTo>
                    <a:pt x="19475" y="658238"/>
                  </a:lnTo>
                  <a:lnTo>
                    <a:pt x="11360" y="692285"/>
                  </a:lnTo>
                  <a:lnTo>
                    <a:pt x="6491" y="727953"/>
                  </a:lnTo>
                  <a:lnTo>
                    <a:pt x="3245" y="762000"/>
                  </a:lnTo>
                  <a:lnTo>
                    <a:pt x="0" y="833336"/>
                  </a:lnTo>
                  <a:lnTo>
                    <a:pt x="1622" y="867383"/>
                  </a:lnTo>
                  <a:lnTo>
                    <a:pt x="3245" y="903051"/>
                  </a:lnTo>
                  <a:lnTo>
                    <a:pt x="6491" y="937098"/>
                  </a:lnTo>
                  <a:lnTo>
                    <a:pt x="11360" y="972766"/>
                  </a:lnTo>
                  <a:lnTo>
                    <a:pt x="19475" y="1008434"/>
                  </a:lnTo>
                  <a:lnTo>
                    <a:pt x="27589" y="1042481"/>
                  </a:lnTo>
                  <a:lnTo>
                    <a:pt x="34081" y="1066800"/>
                  </a:lnTo>
                </a:path>
              </a:pathLst>
            </a:custGeom>
            <a:noFill/>
            <a:ln w="15203">
              <a:solidFill>
                <a:srgbClr val="5C40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61" name="object 23">
              <a:extLst>
                <a:ext uri="{FF2B5EF4-FFF2-40B4-BE49-F238E27FC236}">
                  <a16:creationId xmlns:a16="http://schemas.microsoft.com/office/drawing/2014/main" id="{7C6CC294-6EB8-41B9-BC07-EA2D4875071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8350" y="3867150"/>
              <a:ext cx="1641475" cy="827087"/>
            </a:xfrm>
            <a:custGeom>
              <a:avLst/>
              <a:gdLst>
                <a:gd name="T0" fmla="*/ 4890 w 2335529"/>
                <a:gd name="T1" fmla="*/ 92406 h 1176020"/>
                <a:gd name="T2" fmla="*/ 9976 w 2335529"/>
                <a:gd name="T3" fmla="*/ 100842 h 1176020"/>
                <a:gd name="T4" fmla="*/ 22495 w 2335529"/>
                <a:gd name="T5" fmla="*/ 113201 h 1176020"/>
                <a:gd name="T6" fmla="*/ 30907 w 2335529"/>
                <a:gd name="T7" fmla="*/ 119087 h 1176020"/>
                <a:gd name="T8" fmla="*/ 43621 w 2335529"/>
                <a:gd name="T9" fmla="*/ 125562 h 1176020"/>
                <a:gd name="T10" fmla="*/ 68855 w 2335529"/>
                <a:gd name="T11" fmla="*/ 134194 h 1176020"/>
                <a:gd name="T12" fmla="*/ 77462 w 2335529"/>
                <a:gd name="T13" fmla="*/ 136156 h 1176020"/>
                <a:gd name="T14" fmla="*/ 89981 w 2335529"/>
                <a:gd name="T15" fmla="*/ 138510 h 1176020"/>
                <a:gd name="T16" fmla="*/ 98588 w 2335529"/>
                <a:gd name="T17" fmla="*/ 139687 h 1176020"/>
                <a:gd name="T18" fmla="*/ 111107 w 2335529"/>
                <a:gd name="T19" fmla="*/ 141061 h 1176020"/>
                <a:gd name="T20" fmla="*/ 123821 w 2335529"/>
                <a:gd name="T21" fmla="*/ 141845 h 1176020"/>
                <a:gd name="T22" fmla="*/ 149250 w 2335529"/>
                <a:gd name="T23" fmla="*/ 142238 h 1176020"/>
                <a:gd name="T24" fmla="*/ 161966 w 2335529"/>
                <a:gd name="T25" fmla="*/ 141649 h 1176020"/>
                <a:gd name="T26" fmla="*/ 174485 w 2335529"/>
                <a:gd name="T27" fmla="*/ 140668 h 1176020"/>
                <a:gd name="T28" fmla="*/ 188569 w 2335529"/>
                <a:gd name="T29" fmla="*/ 138902 h 1176020"/>
                <a:gd name="T30" fmla="*/ 204217 w 2335529"/>
                <a:gd name="T31" fmla="*/ 136156 h 1176020"/>
                <a:gd name="T32" fmla="*/ 212629 w 2335529"/>
                <a:gd name="T33" fmla="*/ 134194 h 1176020"/>
                <a:gd name="T34" fmla="*/ 225147 w 2335529"/>
                <a:gd name="T35" fmla="*/ 130466 h 1176020"/>
                <a:gd name="T36" fmla="*/ 237863 w 2335529"/>
                <a:gd name="T37" fmla="*/ 125562 h 1176020"/>
                <a:gd name="T38" fmla="*/ 250578 w 2335529"/>
                <a:gd name="T39" fmla="*/ 119087 h 1176020"/>
                <a:gd name="T40" fmla="*/ 258989 w 2335529"/>
                <a:gd name="T41" fmla="*/ 113201 h 1176020"/>
                <a:gd name="T42" fmla="*/ 267595 w 2335529"/>
                <a:gd name="T43" fmla="*/ 105550 h 1176020"/>
                <a:gd name="T44" fmla="*/ 271703 w 2335529"/>
                <a:gd name="T45" fmla="*/ 100449 h 1176020"/>
                <a:gd name="T46" fmla="*/ 278354 w 2335529"/>
                <a:gd name="T47" fmla="*/ 88089 h 1176020"/>
                <a:gd name="T48" fmla="*/ 281288 w 2335529"/>
                <a:gd name="T49" fmla="*/ 75337 h 1176020"/>
                <a:gd name="T50" fmla="*/ 280897 w 2335529"/>
                <a:gd name="T51" fmla="*/ 62585 h 1176020"/>
                <a:gd name="T52" fmla="*/ 278354 w 2335529"/>
                <a:gd name="T53" fmla="*/ 54148 h 1176020"/>
                <a:gd name="T54" fmla="*/ 271703 w 2335529"/>
                <a:gd name="T55" fmla="*/ 41788 h 1176020"/>
                <a:gd name="T56" fmla="*/ 267595 w 2335529"/>
                <a:gd name="T57" fmla="*/ 36687 h 1176020"/>
                <a:gd name="T58" fmla="*/ 258989 w 2335529"/>
                <a:gd name="T59" fmla="*/ 29036 h 1176020"/>
                <a:gd name="T60" fmla="*/ 250578 w 2335529"/>
                <a:gd name="T61" fmla="*/ 23150 h 1176020"/>
                <a:gd name="T62" fmla="*/ 242166 w 2335529"/>
                <a:gd name="T63" fmla="*/ 18638 h 1176020"/>
                <a:gd name="T64" fmla="*/ 229451 w 2335529"/>
                <a:gd name="T65" fmla="*/ 13341 h 1176020"/>
                <a:gd name="T66" fmla="*/ 221040 w 2335529"/>
                <a:gd name="T67" fmla="*/ 10398 h 1176020"/>
                <a:gd name="T68" fmla="*/ 210477 w 2335529"/>
                <a:gd name="T69" fmla="*/ 7651 h 1176020"/>
                <a:gd name="T70" fmla="*/ 195610 w 2335529"/>
                <a:gd name="T71" fmla="*/ 4512 h 1176020"/>
                <a:gd name="T72" fmla="*/ 183092 w 2335529"/>
                <a:gd name="T73" fmla="*/ 2551 h 1176020"/>
                <a:gd name="T74" fmla="*/ 170377 w 2335529"/>
                <a:gd name="T75" fmla="*/ 1177 h 1176020"/>
                <a:gd name="T76" fmla="*/ 153358 w 2335529"/>
                <a:gd name="T77" fmla="*/ 196 h 1176020"/>
                <a:gd name="T78" fmla="*/ 128125 w 2335529"/>
                <a:gd name="T79" fmla="*/ 196 h 1176020"/>
                <a:gd name="T80" fmla="*/ 115411 w 2335529"/>
                <a:gd name="T81" fmla="*/ 785 h 1176020"/>
                <a:gd name="T82" fmla="*/ 102696 w 2335529"/>
                <a:gd name="T83" fmla="*/ 1962 h 1176020"/>
                <a:gd name="T84" fmla="*/ 92915 w 2335529"/>
                <a:gd name="T85" fmla="*/ 3335 h 1176020"/>
                <a:gd name="T86" fmla="*/ 81570 w 2335529"/>
                <a:gd name="T87" fmla="*/ 5297 h 1176020"/>
                <a:gd name="T88" fmla="*/ 71007 w 2335529"/>
                <a:gd name="T89" fmla="*/ 7651 h 1176020"/>
                <a:gd name="T90" fmla="*/ 60444 w 2335529"/>
                <a:gd name="T91" fmla="*/ 10398 h 1176020"/>
                <a:gd name="T92" fmla="*/ 39318 w 2335529"/>
                <a:gd name="T93" fmla="*/ 18638 h 1176020"/>
                <a:gd name="T94" fmla="*/ 26603 w 2335529"/>
                <a:gd name="T95" fmla="*/ 25897 h 1176020"/>
                <a:gd name="T96" fmla="*/ 18191 w 2335529"/>
                <a:gd name="T97" fmla="*/ 32567 h 1176020"/>
                <a:gd name="T98" fmla="*/ 9781 w 2335529"/>
                <a:gd name="T99" fmla="*/ 41788 h 1176020"/>
                <a:gd name="T100" fmla="*/ 3130 w 2335529"/>
                <a:gd name="T101" fmla="*/ 54148 h 1176020"/>
                <a:gd name="T102" fmla="*/ 587 w 2335529"/>
                <a:gd name="T103" fmla="*/ 62585 h 1176020"/>
                <a:gd name="T104" fmla="*/ 195 w 2335529"/>
                <a:gd name="T105" fmla="*/ 75337 h 117602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2335529" h="1176020">
                  <a:moveTo>
                    <a:pt x="11360" y="680936"/>
                  </a:moveTo>
                  <a:lnTo>
                    <a:pt x="25966" y="727953"/>
                  </a:lnTo>
                  <a:lnTo>
                    <a:pt x="40573" y="763621"/>
                  </a:lnTo>
                  <a:lnTo>
                    <a:pt x="60048" y="797668"/>
                  </a:lnTo>
                  <a:lnTo>
                    <a:pt x="81146" y="830093"/>
                  </a:lnTo>
                  <a:lnTo>
                    <a:pt x="82769" y="833336"/>
                  </a:lnTo>
                  <a:lnTo>
                    <a:pt x="111981" y="867383"/>
                  </a:lnTo>
                  <a:lnTo>
                    <a:pt x="150932" y="906293"/>
                  </a:lnTo>
                  <a:lnTo>
                    <a:pt x="186636" y="935476"/>
                  </a:lnTo>
                  <a:lnTo>
                    <a:pt x="188259" y="938719"/>
                  </a:lnTo>
                  <a:lnTo>
                    <a:pt x="220717" y="961417"/>
                  </a:lnTo>
                  <a:lnTo>
                    <a:pt x="256422" y="984115"/>
                  </a:lnTo>
                  <a:lnTo>
                    <a:pt x="292126" y="1003570"/>
                  </a:lnTo>
                  <a:lnTo>
                    <a:pt x="298618" y="1008434"/>
                  </a:lnTo>
                  <a:lnTo>
                    <a:pt x="361912" y="1037617"/>
                  </a:lnTo>
                  <a:lnTo>
                    <a:pt x="467402" y="1078149"/>
                  </a:lnTo>
                  <a:lnTo>
                    <a:pt x="537188" y="1099225"/>
                  </a:lnTo>
                  <a:lnTo>
                    <a:pt x="571269" y="1108953"/>
                  </a:lnTo>
                  <a:lnTo>
                    <a:pt x="589122" y="1113817"/>
                  </a:lnTo>
                  <a:lnTo>
                    <a:pt x="606974" y="1117059"/>
                  </a:lnTo>
                  <a:lnTo>
                    <a:pt x="642678" y="1125166"/>
                  </a:lnTo>
                  <a:lnTo>
                    <a:pt x="676760" y="1131651"/>
                  </a:lnTo>
                  <a:lnTo>
                    <a:pt x="712464" y="1138136"/>
                  </a:lnTo>
                  <a:lnTo>
                    <a:pt x="746545" y="1144621"/>
                  </a:lnTo>
                  <a:lnTo>
                    <a:pt x="770889" y="1147864"/>
                  </a:lnTo>
                  <a:lnTo>
                    <a:pt x="782250" y="1149485"/>
                  </a:lnTo>
                  <a:lnTo>
                    <a:pt x="817954" y="1154349"/>
                  </a:lnTo>
                  <a:lnTo>
                    <a:pt x="852036" y="1159212"/>
                  </a:lnTo>
                  <a:lnTo>
                    <a:pt x="887740" y="1162455"/>
                  </a:lnTo>
                  <a:lnTo>
                    <a:pt x="921821" y="1165698"/>
                  </a:lnTo>
                  <a:lnTo>
                    <a:pt x="957526" y="1168940"/>
                  </a:lnTo>
                  <a:lnTo>
                    <a:pt x="993230" y="1170561"/>
                  </a:lnTo>
                  <a:lnTo>
                    <a:pt x="1027312" y="1172183"/>
                  </a:lnTo>
                  <a:lnTo>
                    <a:pt x="1063016" y="1173804"/>
                  </a:lnTo>
                  <a:lnTo>
                    <a:pt x="1097097" y="1175425"/>
                  </a:lnTo>
                  <a:lnTo>
                    <a:pt x="1238292" y="1175425"/>
                  </a:lnTo>
                  <a:lnTo>
                    <a:pt x="1272373" y="1173804"/>
                  </a:lnTo>
                  <a:lnTo>
                    <a:pt x="1308078" y="1172183"/>
                  </a:lnTo>
                  <a:lnTo>
                    <a:pt x="1343782" y="1170561"/>
                  </a:lnTo>
                  <a:lnTo>
                    <a:pt x="1377864" y="1168940"/>
                  </a:lnTo>
                  <a:lnTo>
                    <a:pt x="1413568" y="1165698"/>
                  </a:lnTo>
                  <a:lnTo>
                    <a:pt x="1447649" y="1162455"/>
                  </a:lnTo>
                  <a:lnTo>
                    <a:pt x="1483354" y="1159212"/>
                  </a:lnTo>
                  <a:lnTo>
                    <a:pt x="1519058" y="1154349"/>
                  </a:lnTo>
                  <a:lnTo>
                    <a:pt x="1564500" y="1147864"/>
                  </a:lnTo>
                  <a:lnTo>
                    <a:pt x="1588844" y="1144621"/>
                  </a:lnTo>
                  <a:lnTo>
                    <a:pt x="1622925" y="1138136"/>
                  </a:lnTo>
                  <a:lnTo>
                    <a:pt x="1694334" y="1125166"/>
                  </a:lnTo>
                  <a:lnTo>
                    <a:pt x="1728416" y="1117059"/>
                  </a:lnTo>
                  <a:lnTo>
                    <a:pt x="1746268" y="1113817"/>
                  </a:lnTo>
                  <a:lnTo>
                    <a:pt x="1764120" y="1108953"/>
                  </a:lnTo>
                  <a:lnTo>
                    <a:pt x="1798201" y="1099225"/>
                  </a:lnTo>
                  <a:lnTo>
                    <a:pt x="1833906" y="1089498"/>
                  </a:lnTo>
                  <a:lnTo>
                    <a:pt x="1867987" y="1078149"/>
                  </a:lnTo>
                  <a:lnTo>
                    <a:pt x="1869610" y="1078149"/>
                  </a:lnTo>
                  <a:lnTo>
                    <a:pt x="1903692" y="1065178"/>
                  </a:lnTo>
                  <a:lnTo>
                    <a:pt x="1973477" y="1037617"/>
                  </a:lnTo>
                  <a:lnTo>
                    <a:pt x="2009182" y="1021404"/>
                  </a:lnTo>
                  <a:lnTo>
                    <a:pt x="2044886" y="1003570"/>
                  </a:lnTo>
                  <a:lnTo>
                    <a:pt x="2078968" y="984115"/>
                  </a:lnTo>
                  <a:lnTo>
                    <a:pt x="2114672" y="961417"/>
                  </a:lnTo>
                  <a:lnTo>
                    <a:pt x="2147130" y="938719"/>
                  </a:lnTo>
                  <a:lnTo>
                    <a:pt x="2148753" y="935476"/>
                  </a:lnTo>
                  <a:lnTo>
                    <a:pt x="2184458" y="906293"/>
                  </a:lnTo>
                  <a:lnTo>
                    <a:pt x="2187704" y="903051"/>
                  </a:lnTo>
                  <a:lnTo>
                    <a:pt x="2220162" y="872246"/>
                  </a:lnTo>
                  <a:lnTo>
                    <a:pt x="2223408" y="867383"/>
                  </a:lnTo>
                  <a:lnTo>
                    <a:pt x="2252621" y="833336"/>
                  </a:lnTo>
                  <a:lnTo>
                    <a:pt x="2254244" y="830093"/>
                  </a:lnTo>
                  <a:lnTo>
                    <a:pt x="2275342" y="797668"/>
                  </a:lnTo>
                  <a:lnTo>
                    <a:pt x="2294817" y="763621"/>
                  </a:lnTo>
                  <a:lnTo>
                    <a:pt x="2309423" y="727953"/>
                  </a:lnTo>
                  <a:lnTo>
                    <a:pt x="2324029" y="680936"/>
                  </a:lnTo>
                  <a:lnTo>
                    <a:pt x="2330521" y="658238"/>
                  </a:lnTo>
                  <a:lnTo>
                    <a:pt x="2333767" y="622570"/>
                  </a:lnTo>
                  <a:lnTo>
                    <a:pt x="2335390" y="588523"/>
                  </a:lnTo>
                  <a:lnTo>
                    <a:pt x="2333767" y="552855"/>
                  </a:lnTo>
                  <a:lnTo>
                    <a:pt x="2330521" y="517187"/>
                  </a:lnTo>
                  <a:lnTo>
                    <a:pt x="2324029" y="494489"/>
                  </a:lnTo>
                  <a:lnTo>
                    <a:pt x="2322406" y="483140"/>
                  </a:lnTo>
                  <a:lnTo>
                    <a:pt x="2309423" y="447472"/>
                  </a:lnTo>
                  <a:lnTo>
                    <a:pt x="2289948" y="402076"/>
                  </a:lnTo>
                  <a:lnTo>
                    <a:pt x="2275342" y="377757"/>
                  </a:lnTo>
                  <a:lnTo>
                    <a:pt x="2254244" y="345331"/>
                  </a:lnTo>
                  <a:lnTo>
                    <a:pt x="2252621" y="342089"/>
                  </a:lnTo>
                  <a:lnTo>
                    <a:pt x="2223408" y="308042"/>
                  </a:lnTo>
                  <a:lnTo>
                    <a:pt x="2220162" y="303178"/>
                  </a:lnTo>
                  <a:lnTo>
                    <a:pt x="2187704" y="272374"/>
                  </a:lnTo>
                  <a:lnTo>
                    <a:pt x="2184458" y="269131"/>
                  </a:lnTo>
                  <a:lnTo>
                    <a:pt x="2148753" y="239948"/>
                  </a:lnTo>
                  <a:lnTo>
                    <a:pt x="2147130" y="238327"/>
                  </a:lnTo>
                  <a:lnTo>
                    <a:pt x="2114672" y="214008"/>
                  </a:lnTo>
                  <a:lnTo>
                    <a:pt x="2078968" y="191310"/>
                  </a:lnTo>
                  <a:lnTo>
                    <a:pt x="2044886" y="171855"/>
                  </a:lnTo>
                  <a:lnTo>
                    <a:pt x="2036771" y="166991"/>
                  </a:lnTo>
                  <a:lnTo>
                    <a:pt x="2009182" y="154021"/>
                  </a:lnTo>
                  <a:lnTo>
                    <a:pt x="1973477" y="137808"/>
                  </a:lnTo>
                  <a:lnTo>
                    <a:pt x="1939396" y="123217"/>
                  </a:lnTo>
                  <a:lnTo>
                    <a:pt x="1903692" y="110246"/>
                  </a:lnTo>
                  <a:lnTo>
                    <a:pt x="1869610" y="97276"/>
                  </a:lnTo>
                  <a:lnTo>
                    <a:pt x="1867987" y="97276"/>
                  </a:lnTo>
                  <a:lnTo>
                    <a:pt x="1833906" y="85927"/>
                  </a:lnTo>
                  <a:lnTo>
                    <a:pt x="1798201" y="76200"/>
                  </a:lnTo>
                  <a:lnTo>
                    <a:pt x="1764120" y="66472"/>
                  </a:lnTo>
                  <a:lnTo>
                    <a:pt x="1746268" y="63229"/>
                  </a:lnTo>
                  <a:lnTo>
                    <a:pt x="1728416" y="58365"/>
                  </a:lnTo>
                  <a:lnTo>
                    <a:pt x="1694334" y="50259"/>
                  </a:lnTo>
                  <a:lnTo>
                    <a:pt x="1622925" y="37289"/>
                  </a:lnTo>
                  <a:lnTo>
                    <a:pt x="1588844" y="30804"/>
                  </a:lnTo>
                  <a:lnTo>
                    <a:pt x="1564500" y="27561"/>
                  </a:lnTo>
                  <a:lnTo>
                    <a:pt x="1519058" y="21076"/>
                  </a:lnTo>
                  <a:lnTo>
                    <a:pt x="1483354" y="16212"/>
                  </a:lnTo>
                  <a:lnTo>
                    <a:pt x="1447649" y="12970"/>
                  </a:lnTo>
                  <a:lnTo>
                    <a:pt x="1413568" y="9727"/>
                  </a:lnTo>
                  <a:lnTo>
                    <a:pt x="1377864" y="6485"/>
                  </a:lnTo>
                  <a:lnTo>
                    <a:pt x="1343782" y="4863"/>
                  </a:lnTo>
                  <a:lnTo>
                    <a:pt x="1272373" y="1621"/>
                  </a:lnTo>
                  <a:lnTo>
                    <a:pt x="1238292" y="0"/>
                  </a:lnTo>
                  <a:lnTo>
                    <a:pt x="1097097" y="0"/>
                  </a:lnTo>
                  <a:lnTo>
                    <a:pt x="1063016" y="1621"/>
                  </a:lnTo>
                  <a:lnTo>
                    <a:pt x="1027312" y="3242"/>
                  </a:lnTo>
                  <a:lnTo>
                    <a:pt x="993230" y="4863"/>
                  </a:lnTo>
                  <a:lnTo>
                    <a:pt x="957526" y="6485"/>
                  </a:lnTo>
                  <a:lnTo>
                    <a:pt x="921821" y="9727"/>
                  </a:lnTo>
                  <a:lnTo>
                    <a:pt x="887740" y="12970"/>
                  </a:lnTo>
                  <a:lnTo>
                    <a:pt x="852036" y="16212"/>
                  </a:lnTo>
                  <a:lnTo>
                    <a:pt x="817954" y="21076"/>
                  </a:lnTo>
                  <a:lnTo>
                    <a:pt x="782250" y="25940"/>
                  </a:lnTo>
                  <a:lnTo>
                    <a:pt x="770889" y="27561"/>
                  </a:lnTo>
                  <a:lnTo>
                    <a:pt x="746545" y="30804"/>
                  </a:lnTo>
                  <a:lnTo>
                    <a:pt x="712464" y="37289"/>
                  </a:lnTo>
                  <a:lnTo>
                    <a:pt x="676760" y="43774"/>
                  </a:lnTo>
                  <a:lnTo>
                    <a:pt x="642678" y="50259"/>
                  </a:lnTo>
                  <a:lnTo>
                    <a:pt x="606974" y="58365"/>
                  </a:lnTo>
                  <a:lnTo>
                    <a:pt x="589122" y="63229"/>
                  </a:lnTo>
                  <a:lnTo>
                    <a:pt x="571269" y="66472"/>
                  </a:lnTo>
                  <a:lnTo>
                    <a:pt x="537188" y="76200"/>
                  </a:lnTo>
                  <a:lnTo>
                    <a:pt x="501484" y="85927"/>
                  </a:lnTo>
                  <a:lnTo>
                    <a:pt x="467402" y="97276"/>
                  </a:lnTo>
                  <a:lnTo>
                    <a:pt x="395993" y="123217"/>
                  </a:lnTo>
                  <a:lnTo>
                    <a:pt x="326208" y="154021"/>
                  </a:lnTo>
                  <a:lnTo>
                    <a:pt x="292126" y="171855"/>
                  </a:lnTo>
                  <a:lnTo>
                    <a:pt x="256422" y="191310"/>
                  </a:lnTo>
                  <a:lnTo>
                    <a:pt x="220717" y="214008"/>
                  </a:lnTo>
                  <a:lnTo>
                    <a:pt x="188259" y="238327"/>
                  </a:lnTo>
                  <a:lnTo>
                    <a:pt x="186636" y="239948"/>
                  </a:lnTo>
                  <a:lnTo>
                    <a:pt x="150932" y="269131"/>
                  </a:lnTo>
                  <a:lnTo>
                    <a:pt x="111981" y="308042"/>
                  </a:lnTo>
                  <a:lnTo>
                    <a:pt x="82769" y="342089"/>
                  </a:lnTo>
                  <a:lnTo>
                    <a:pt x="81146" y="345331"/>
                  </a:lnTo>
                  <a:lnTo>
                    <a:pt x="60048" y="377757"/>
                  </a:lnTo>
                  <a:lnTo>
                    <a:pt x="45441" y="402076"/>
                  </a:lnTo>
                  <a:lnTo>
                    <a:pt x="25966" y="447472"/>
                  </a:lnTo>
                  <a:lnTo>
                    <a:pt x="12983" y="483140"/>
                  </a:lnTo>
                  <a:lnTo>
                    <a:pt x="11360" y="494489"/>
                  </a:lnTo>
                  <a:lnTo>
                    <a:pt x="4868" y="517187"/>
                  </a:lnTo>
                  <a:lnTo>
                    <a:pt x="1622" y="552855"/>
                  </a:lnTo>
                  <a:lnTo>
                    <a:pt x="0" y="588523"/>
                  </a:lnTo>
                  <a:lnTo>
                    <a:pt x="1622" y="622570"/>
                  </a:lnTo>
                  <a:lnTo>
                    <a:pt x="4868" y="658238"/>
                  </a:lnTo>
                  <a:lnTo>
                    <a:pt x="11360" y="680936"/>
                  </a:lnTo>
                </a:path>
              </a:pathLst>
            </a:custGeom>
            <a:noFill/>
            <a:ln w="15202">
              <a:solidFill>
                <a:srgbClr val="5C40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62" name="object 24">
              <a:extLst>
                <a:ext uri="{FF2B5EF4-FFF2-40B4-BE49-F238E27FC236}">
                  <a16:creationId xmlns:a16="http://schemas.microsoft.com/office/drawing/2014/main" id="{4D20B191-D009-4B46-806A-EE79CB5011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2350" y="4014787"/>
              <a:ext cx="1133475" cy="531813"/>
            </a:xfrm>
            <a:custGeom>
              <a:avLst/>
              <a:gdLst>
                <a:gd name="T0" fmla="*/ 1374 w 1611629"/>
                <a:gd name="T1" fmla="*/ 53754 h 757554"/>
                <a:gd name="T2" fmla="*/ 8445 w 1611629"/>
                <a:gd name="T3" fmla="*/ 64621 h 757554"/>
                <a:gd name="T4" fmla="*/ 15124 w 1611629"/>
                <a:gd name="T5" fmla="*/ 70443 h 757554"/>
                <a:gd name="T6" fmla="*/ 21213 w 1611629"/>
                <a:gd name="T7" fmla="*/ 74324 h 757554"/>
                <a:gd name="T8" fmla="*/ 25337 w 1611629"/>
                <a:gd name="T9" fmla="*/ 76653 h 757554"/>
                <a:gd name="T10" fmla="*/ 30052 w 1611629"/>
                <a:gd name="T11" fmla="*/ 78787 h 757554"/>
                <a:gd name="T12" fmla="*/ 38105 w 1611629"/>
                <a:gd name="T13" fmla="*/ 81892 h 757554"/>
                <a:gd name="T14" fmla="*/ 42426 w 1611629"/>
                <a:gd name="T15" fmla="*/ 83250 h 757554"/>
                <a:gd name="T16" fmla="*/ 50872 w 1611629"/>
                <a:gd name="T17" fmla="*/ 85579 h 757554"/>
                <a:gd name="T18" fmla="*/ 58532 w 1611629"/>
                <a:gd name="T19" fmla="*/ 87326 h 757554"/>
                <a:gd name="T20" fmla="*/ 63639 w 1611629"/>
                <a:gd name="T21" fmla="*/ 88102 h 757554"/>
                <a:gd name="T22" fmla="*/ 72085 w 1611629"/>
                <a:gd name="T23" fmla="*/ 89266 h 757554"/>
                <a:gd name="T24" fmla="*/ 80531 w 1611629"/>
                <a:gd name="T25" fmla="*/ 90042 h 757554"/>
                <a:gd name="T26" fmla="*/ 88977 w 1611629"/>
                <a:gd name="T27" fmla="*/ 90431 h 757554"/>
                <a:gd name="T28" fmla="*/ 101744 w 1611629"/>
                <a:gd name="T29" fmla="*/ 90625 h 757554"/>
                <a:gd name="T30" fmla="*/ 110190 w 1611629"/>
                <a:gd name="T31" fmla="*/ 90236 h 757554"/>
                <a:gd name="T32" fmla="*/ 122958 w 1611629"/>
                <a:gd name="T33" fmla="*/ 89266 h 757554"/>
                <a:gd name="T34" fmla="*/ 135724 w 1611629"/>
                <a:gd name="T35" fmla="*/ 87326 h 757554"/>
                <a:gd name="T36" fmla="*/ 140046 w 1611629"/>
                <a:gd name="T37" fmla="*/ 86550 h 757554"/>
                <a:gd name="T38" fmla="*/ 148491 w 1611629"/>
                <a:gd name="T39" fmla="*/ 84414 h 757554"/>
                <a:gd name="T40" fmla="*/ 153599 w 1611629"/>
                <a:gd name="T41" fmla="*/ 83057 h 757554"/>
                <a:gd name="T42" fmla="*/ 161258 w 1611629"/>
                <a:gd name="T43" fmla="*/ 80340 h 757554"/>
                <a:gd name="T44" fmla="*/ 165383 w 1611629"/>
                <a:gd name="T45" fmla="*/ 78593 h 757554"/>
                <a:gd name="T46" fmla="*/ 173436 w 1611629"/>
                <a:gd name="T47" fmla="*/ 74712 h 757554"/>
                <a:gd name="T48" fmla="*/ 178151 w 1611629"/>
                <a:gd name="T49" fmla="*/ 71801 h 757554"/>
                <a:gd name="T50" fmla="*/ 182472 w 1611629"/>
                <a:gd name="T51" fmla="*/ 68502 h 757554"/>
                <a:gd name="T52" fmla="*/ 188757 w 1611629"/>
                <a:gd name="T53" fmla="*/ 62098 h 757554"/>
                <a:gd name="T54" fmla="*/ 194650 w 1611629"/>
                <a:gd name="T55" fmla="*/ 49484 h 757554"/>
                <a:gd name="T56" fmla="*/ 195043 w 1611629"/>
                <a:gd name="T57" fmla="*/ 45022 h 757554"/>
                <a:gd name="T58" fmla="*/ 190918 w 1611629"/>
                <a:gd name="T59" fmla="*/ 31631 h 757554"/>
                <a:gd name="T60" fmla="*/ 182472 w 1611629"/>
                <a:gd name="T61" fmla="*/ 22123 h 757554"/>
                <a:gd name="T62" fmla="*/ 178151 w 1611629"/>
                <a:gd name="T63" fmla="*/ 18823 h 757554"/>
                <a:gd name="T64" fmla="*/ 173436 w 1611629"/>
                <a:gd name="T65" fmla="*/ 15913 h 757554"/>
                <a:gd name="T66" fmla="*/ 165383 w 1611629"/>
                <a:gd name="T67" fmla="*/ 12031 h 757554"/>
                <a:gd name="T68" fmla="*/ 161258 w 1611629"/>
                <a:gd name="T69" fmla="*/ 10284 h 757554"/>
                <a:gd name="T70" fmla="*/ 153599 w 1611629"/>
                <a:gd name="T71" fmla="*/ 7568 h 757554"/>
                <a:gd name="T72" fmla="*/ 148491 w 1611629"/>
                <a:gd name="T73" fmla="*/ 6209 h 757554"/>
                <a:gd name="T74" fmla="*/ 140046 w 1611629"/>
                <a:gd name="T75" fmla="*/ 4075 h 757554"/>
                <a:gd name="T76" fmla="*/ 135724 w 1611629"/>
                <a:gd name="T77" fmla="*/ 3299 h 757554"/>
                <a:gd name="T78" fmla="*/ 118833 w 1611629"/>
                <a:gd name="T79" fmla="*/ 970 h 757554"/>
                <a:gd name="T80" fmla="*/ 106065 w 1611629"/>
                <a:gd name="T81" fmla="*/ 194 h 757554"/>
                <a:gd name="T82" fmla="*/ 93298 w 1611629"/>
                <a:gd name="T83" fmla="*/ 0 h 757554"/>
                <a:gd name="T84" fmla="*/ 84852 w 1611629"/>
                <a:gd name="T85" fmla="*/ 388 h 757554"/>
                <a:gd name="T86" fmla="*/ 76406 w 1611629"/>
                <a:gd name="T87" fmla="*/ 970 h 757554"/>
                <a:gd name="T88" fmla="*/ 67764 w 1611629"/>
                <a:gd name="T89" fmla="*/ 1941 h 757554"/>
                <a:gd name="T90" fmla="*/ 59318 w 1611629"/>
                <a:gd name="T91" fmla="*/ 3299 h 757554"/>
                <a:gd name="T92" fmla="*/ 55194 w 1611629"/>
                <a:gd name="T93" fmla="*/ 4075 h 757554"/>
                <a:gd name="T94" fmla="*/ 46551 w 1611629"/>
                <a:gd name="T95" fmla="*/ 6209 h 757554"/>
                <a:gd name="T96" fmla="*/ 41444 w 1611629"/>
                <a:gd name="T97" fmla="*/ 7568 h 757554"/>
                <a:gd name="T98" fmla="*/ 33980 w 1611629"/>
                <a:gd name="T99" fmla="*/ 10284 h 757554"/>
                <a:gd name="T100" fmla="*/ 29659 w 1611629"/>
                <a:gd name="T101" fmla="*/ 12031 h 757554"/>
                <a:gd name="T102" fmla="*/ 21606 w 1611629"/>
                <a:gd name="T103" fmla="*/ 15913 h 757554"/>
                <a:gd name="T104" fmla="*/ 16891 w 1611629"/>
                <a:gd name="T105" fmla="*/ 18823 h 757554"/>
                <a:gd name="T106" fmla="*/ 8445 w 1611629"/>
                <a:gd name="T107" fmla="*/ 26004 h 757554"/>
                <a:gd name="T108" fmla="*/ 1374 w 1611629"/>
                <a:gd name="T109" fmla="*/ 36871 h 757554"/>
                <a:gd name="T110" fmla="*/ 0 w 1611629"/>
                <a:gd name="T111" fmla="*/ 45603 h 75755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611629" h="757554">
                  <a:moveTo>
                    <a:pt x="0" y="381000"/>
                  </a:moveTo>
                  <a:lnTo>
                    <a:pt x="11360" y="449093"/>
                  </a:lnTo>
                  <a:lnTo>
                    <a:pt x="34081" y="492868"/>
                  </a:lnTo>
                  <a:lnTo>
                    <a:pt x="69785" y="539885"/>
                  </a:lnTo>
                  <a:lnTo>
                    <a:pt x="105490" y="572310"/>
                  </a:lnTo>
                  <a:lnTo>
                    <a:pt x="124965" y="588523"/>
                  </a:lnTo>
                  <a:lnTo>
                    <a:pt x="139571" y="599872"/>
                  </a:lnTo>
                  <a:lnTo>
                    <a:pt x="175275" y="620949"/>
                  </a:lnTo>
                  <a:lnTo>
                    <a:pt x="178521" y="624191"/>
                  </a:lnTo>
                  <a:lnTo>
                    <a:pt x="209357" y="640404"/>
                  </a:lnTo>
                  <a:lnTo>
                    <a:pt x="245061" y="656617"/>
                  </a:lnTo>
                  <a:lnTo>
                    <a:pt x="248307" y="658238"/>
                  </a:lnTo>
                  <a:lnTo>
                    <a:pt x="280766" y="671208"/>
                  </a:lnTo>
                  <a:lnTo>
                    <a:pt x="314847" y="684178"/>
                  </a:lnTo>
                  <a:lnTo>
                    <a:pt x="342437" y="693906"/>
                  </a:lnTo>
                  <a:lnTo>
                    <a:pt x="350551" y="695527"/>
                  </a:lnTo>
                  <a:lnTo>
                    <a:pt x="384633" y="705255"/>
                  </a:lnTo>
                  <a:lnTo>
                    <a:pt x="420337" y="714983"/>
                  </a:lnTo>
                  <a:lnTo>
                    <a:pt x="456042" y="723089"/>
                  </a:lnTo>
                  <a:lnTo>
                    <a:pt x="483631" y="729574"/>
                  </a:lnTo>
                  <a:lnTo>
                    <a:pt x="490123" y="729574"/>
                  </a:lnTo>
                  <a:lnTo>
                    <a:pt x="525827" y="736059"/>
                  </a:lnTo>
                  <a:lnTo>
                    <a:pt x="559909" y="740923"/>
                  </a:lnTo>
                  <a:lnTo>
                    <a:pt x="595613" y="745787"/>
                  </a:lnTo>
                  <a:lnTo>
                    <a:pt x="631318" y="749029"/>
                  </a:lnTo>
                  <a:lnTo>
                    <a:pt x="665399" y="752272"/>
                  </a:lnTo>
                  <a:lnTo>
                    <a:pt x="701103" y="753893"/>
                  </a:lnTo>
                  <a:lnTo>
                    <a:pt x="735185" y="755515"/>
                  </a:lnTo>
                  <a:lnTo>
                    <a:pt x="770889" y="757136"/>
                  </a:lnTo>
                  <a:lnTo>
                    <a:pt x="840675" y="757136"/>
                  </a:lnTo>
                  <a:lnTo>
                    <a:pt x="876379" y="755515"/>
                  </a:lnTo>
                  <a:lnTo>
                    <a:pt x="910461" y="753893"/>
                  </a:lnTo>
                  <a:lnTo>
                    <a:pt x="946165" y="752272"/>
                  </a:lnTo>
                  <a:lnTo>
                    <a:pt x="1015951" y="745787"/>
                  </a:lnTo>
                  <a:lnTo>
                    <a:pt x="1085737" y="736059"/>
                  </a:lnTo>
                  <a:lnTo>
                    <a:pt x="1121441" y="729574"/>
                  </a:lnTo>
                  <a:lnTo>
                    <a:pt x="1127933" y="729574"/>
                  </a:lnTo>
                  <a:lnTo>
                    <a:pt x="1157146" y="723089"/>
                  </a:lnTo>
                  <a:lnTo>
                    <a:pt x="1191227" y="714983"/>
                  </a:lnTo>
                  <a:lnTo>
                    <a:pt x="1226931" y="705255"/>
                  </a:lnTo>
                  <a:lnTo>
                    <a:pt x="1261013" y="695527"/>
                  </a:lnTo>
                  <a:lnTo>
                    <a:pt x="1269128" y="693906"/>
                  </a:lnTo>
                  <a:lnTo>
                    <a:pt x="1296717" y="684178"/>
                  </a:lnTo>
                  <a:lnTo>
                    <a:pt x="1332422" y="671208"/>
                  </a:lnTo>
                  <a:lnTo>
                    <a:pt x="1363257" y="658238"/>
                  </a:lnTo>
                  <a:lnTo>
                    <a:pt x="1366503" y="656617"/>
                  </a:lnTo>
                  <a:lnTo>
                    <a:pt x="1402207" y="640404"/>
                  </a:lnTo>
                  <a:lnTo>
                    <a:pt x="1433043" y="624191"/>
                  </a:lnTo>
                  <a:lnTo>
                    <a:pt x="1436289" y="620949"/>
                  </a:lnTo>
                  <a:lnTo>
                    <a:pt x="1471993" y="599872"/>
                  </a:lnTo>
                  <a:lnTo>
                    <a:pt x="1486600" y="588523"/>
                  </a:lnTo>
                  <a:lnTo>
                    <a:pt x="1507698" y="572310"/>
                  </a:lnTo>
                  <a:lnTo>
                    <a:pt x="1528796" y="554476"/>
                  </a:lnTo>
                  <a:lnTo>
                    <a:pt x="1559631" y="518808"/>
                  </a:lnTo>
                  <a:lnTo>
                    <a:pt x="1583975" y="483140"/>
                  </a:lnTo>
                  <a:lnTo>
                    <a:pt x="1608319" y="413425"/>
                  </a:lnTo>
                  <a:lnTo>
                    <a:pt x="1611565" y="381000"/>
                  </a:lnTo>
                  <a:lnTo>
                    <a:pt x="1611565" y="376136"/>
                  </a:lnTo>
                  <a:lnTo>
                    <a:pt x="1600204" y="308042"/>
                  </a:lnTo>
                  <a:lnTo>
                    <a:pt x="1577483" y="264268"/>
                  </a:lnTo>
                  <a:lnTo>
                    <a:pt x="1541779" y="217251"/>
                  </a:lnTo>
                  <a:lnTo>
                    <a:pt x="1507698" y="184825"/>
                  </a:lnTo>
                  <a:lnTo>
                    <a:pt x="1486600" y="168612"/>
                  </a:lnTo>
                  <a:lnTo>
                    <a:pt x="1471993" y="157263"/>
                  </a:lnTo>
                  <a:lnTo>
                    <a:pt x="1436289" y="136187"/>
                  </a:lnTo>
                  <a:lnTo>
                    <a:pt x="1433043" y="132944"/>
                  </a:lnTo>
                  <a:lnTo>
                    <a:pt x="1402207" y="116731"/>
                  </a:lnTo>
                  <a:lnTo>
                    <a:pt x="1366503" y="100519"/>
                  </a:lnTo>
                  <a:lnTo>
                    <a:pt x="1363257" y="98897"/>
                  </a:lnTo>
                  <a:lnTo>
                    <a:pt x="1332422" y="85927"/>
                  </a:lnTo>
                  <a:lnTo>
                    <a:pt x="1296717" y="72957"/>
                  </a:lnTo>
                  <a:lnTo>
                    <a:pt x="1269128" y="63229"/>
                  </a:lnTo>
                  <a:lnTo>
                    <a:pt x="1261013" y="61608"/>
                  </a:lnTo>
                  <a:lnTo>
                    <a:pt x="1226931" y="51880"/>
                  </a:lnTo>
                  <a:lnTo>
                    <a:pt x="1191227" y="42153"/>
                  </a:lnTo>
                  <a:lnTo>
                    <a:pt x="1157146" y="34046"/>
                  </a:lnTo>
                  <a:lnTo>
                    <a:pt x="1127933" y="29182"/>
                  </a:lnTo>
                  <a:lnTo>
                    <a:pt x="1121441" y="27561"/>
                  </a:lnTo>
                  <a:lnTo>
                    <a:pt x="1051655" y="16212"/>
                  </a:lnTo>
                  <a:lnTo>
                    <a:pt x="981870" y="8106"/>
                  </a:lnTo>
                  <a:lnTo>
                    <a:pt x="910461" y="3242"/>
                  </a:lnTo>
                  <a:lnTo>
                    <a:pt x="876379" y="1621"/>
                  </a:lnTo>
                  <a:lnTo>
                    <a:pt x="840675" y="0"/>
                  </a:lnTo>
                  <a:lnTo>
                    <a:pt x="770889" y="0"/>
                  </a:lnTo>
                  <a:lnTo>
                    <a:pt x="735185" y="1621"/>
                  </a:lnTo>
                  <a:lnTo>
                    <a:pt x="701103" y="3242"/>
                  </a:lnTo>
                  <a:lnTo>
                    <a:pt x="665399" y="4863"/>
                  </a:lnTo>
                  <a:lnTo>
                    <a:pt x="631318" y="8106"/>
                  </a:lnTo>
                  <a:lnTo>
                    <a:pt x="595613" y="11348"/>
                  </a:lnTo>
                  <a:lnTo>
                    <a:pt x="559909" y="16212"/>
                  </a:lnTo>
                  <a:lnTo>
                    <a:pt x="525827" y="21076"/>
                  </a:lnTo>
                  <a:lnTo>
                    <a:pt x="490123" y="27561"/>
                  </a:lnTo>
                  <a:lnTo>
                    <a:pt x="483631" y="29182"/>
                  </a:lnTo>
                  <a:lnTo>
                    <a:pt x="456042" y="34046"/>
                  </a:lnTo>
                  <a:lnTo>
                    <a:pt x="420337" y="42153"/>
                  </a:lnTo>
                  <a:lnTo>
                    <a:pt x="384633" y="51880"/>
                  </a:lnTo>
                  <a:lnTo>
                    <a:pt x="350551" y="61608"/>
                  </a:lnTo>
                  <a:lnTo>
                    <a:pt x="342437" y="63229"/>
                  </a:lnTo>
                  <a:lnTo>
                    <a:pt x="314847" y="72957"/>
                  </a:lnTo>
                  <a:lnTo>
                    <a:pt x="280766" y="85927"/>
                  </a:lnTo>
                  <a:lnTo>
                    <a:pt x="248307" y="98897"/>
                  </a:lnTo>
                  <a:lnTo>
                    <a:pt x="245061" y="100519"/>
                  </a:lnTo>
                  <a:lnTo>
                    <a:pt x="209357" y="116731"/>
                  </a:lnTo>
                  <a:lnTo>
                    <a:pt x="178521" y="132944"/>
                  </a:lnTo>
                  <a:lnTo>
                    <a:pt x="175275" y="136187"/>
                  </a:lnTo>
                  <a:lnTo>
                    <a:pt x="139571" y="157263"/>
                  </a:lnTo>
                  <a:lnTo>
                    <a:pt x="105490" y="184825"/>
                  </a:lnTo>
                  <a:lnTo>
                    <a:pt x="69785" y="217251"/>
                  </a:lnTo>
                  <a:lnTo>
                    <a:pt x="34081" y="264268"/>
                  </a:lnTo>
                  <a:lnTo>
                    <a:pt x="11360" y="308042"/>
                  </a:lnTo>
                  <a:lnTo>
                    <a:pt x="0" y="376136"/>
                  </a:lnTo>
                  <a:lnTo>
                    <a:pt x="0" y="381000"/>
                  </a:lnTo>
                </a:path>
              </a:pathLst>
            </a:custGeom>
            <a:noFill/>
            <a:ln w="15202">
              <a:solidFill>
                <a:srgbClr val="5C40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63" name="object 25">
              <a:extLst>
                <a:ext uri="{FF2B5EF4-FFF2-40B4-BE49-F238E27FC236}">
                  <a16:creationId xmlns:a16="http://schemas.microsoft.com/office/drawing/2014/main" id="{DDCD2B2B-8764-4373-A8CB-283AEAA12D1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4276725"/>
              <a:ext cx="11113" cy="9525"/>
            </a:xfrm>
            <a:custGeom>
              <a:avLst/>
              <a:gdLst>
                <a:gd name="T0" fmla="*/ 1775 w 15239"/>
                <a:gd name="T1" fmla="*/ 0 h 15240"/>
                <a:gd name="T2" fmla="*/ 512 w 15239"/>
                <a:gd name="T3" fmla="*/ 0 h 15240"/>
                <a:gd name="T4" fmla="*/ 0 w 15239"/>
                <a:gd name="T5" fmla="*/ 203 h 15240"/>
                <a:gd name="T6" fmla="*/ 0 w 15239"/>
                <a:gd name="T7" fmla="*/ 703 h 15240"/>
                <a:gd name="T8" fmla="*/ 512 w 15239"/>
                <a:gd name="T9" fmla="*/ 906 h 15240"/>
                <a:gd name="T10" fmla="*/ 1775 w 15239"/>
                <a:gd name="T11" fmla="*/ 906 h 15240"/>
                <a:gd name="T12" fmla="*/ 2288 w 15239"/>
                <a:gd name="T13" fmla="*/ 703 h 15240"/>
                <a:gd name="T14" fmla="*/ 2288 w 15239"/>
                <a:gd name="T15" fmla="*/ 203 h 15240"/>
                <a:gd name="T16" fmla="*/ 1775 w 15239"/>
                <a:gd name="T17" fmla="*/ 0 h 152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239" h="15240">
                  <a:moveTo>
                    <a:pt x="11805" y="0"/>
                  </a:moveTo>
                  <a:lnTo>
                    <a:pt x="3407" y="0"/>
                  </a:lnTo>
                  <a:lnTo>
                    <a:pt x="0" y="3404"/>
                  </a:lnTo>
                  <a:lnTo>
                    <a:pt x="0" y="11795"/>
                  </a:lnTo>
                  <a:lnTo>
                    <a:pt x="3407" y="15199"/>
                  </a:lnTo>
                  <a:lnTo>
                    <a:pt x="11805" y="15199"/>
                  </a:lnTo>
                  <a:lnTo>
                    <a:pt x="15214" y="11795"/>
                  </a:lnTo>
                  <a:lnTo>
                    <a:pt x="15214" y="3404"/>
                  </a:lnTo>
                  <a:lnTo>
                    <a:pt x="11805" y="0"/>
                  </a:lnTo>
                  <a:close/>
                </a:path>
              </a:pathLst>
            </a:custGeom>
            <a:solidFill>
              <a:srgbClr val="5C4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64" name="object 26">
              <a:extLst>
                <a:ext uri="{FF2B5EF4-FFF2-40B4-BE49-F238E27FC236}">
                  <a16:creationId xmlns:a16="http://schemas.microsoft.com/office/drawing/2014/main" id="{69BE1F1D-0158-46F6-946D-7823B93FA3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588" y="3282950"/>
              <a:ext cx="7937" cy="25400"/>
            </a:xfrm>
            <a:custGeom>
              <a:avLst/>
              <a:gdLst>
                <a:gd name="T0" fmla="*/ 0 w 11430"/>
                <a:gd name="T1" fmla="*/ 0 h 34289"/>
                <a:gd name="T2" fmla="*/ 728 w 11430"/>
                <a:gd name="T3" fmla="*/ 2947 h 34289"/>
                <a:gd name="T4" fmla="*/ 1092 w 11430"/>
                <a:gd name="T5" fmla="*/ 4822 h 34289"/>
                <a:gd name="T6" fmla="*/ 1274 w 11430"/>
                <a:gd name="T7" fmla="*/ 3482 h 34289"/>
                <a:gd name="T8" fmla="*/ 1274 w 11430"/>
                <a:gd name="T9" fmla="*/ 5625 h 34289"/>
                <a:gd name="T10" fmla="*/ 364 w 11430"/>
                <a:gd name="T11" fmla="*/ 4018 h 34289"/>
                <a:gd name="T12" fmla="*/ 1092 w 11430"/>
                <a:gd name="T13" fmla="*/ 4822 h 3428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430" h="34289">
                  <a:moveTo>
                    <a:pt x="0" y="0"/>
                  </a:moveTo>
                  <a:lnTo>
                    <a:pt x="6491" y="17834"/>
                  </a:lnTo>
                  <a:lnTo>
                    <a:pt x="9737" y="29182"/>
                  </a:lnTo>
                  <a:lnTo>
                    <a:pt x="11360" y="21076"/>
                  </a:lnTo>
                  <a:lnTo>
                    <a:pt x="11360" y="34046"/>
                  </a:lnTo>
                  <a:lnTo>
                    <a:pt x="3245" y="24319"/>
                  </a:lnTo>
                  <a:lnTo>
                    <a:pt x="9737" y="29182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65" name="object 27">
              <a:extLst>
                <a:ext uri="{FF2B5EF4-FFF2-40B4-BE49-F238E27FC236}">
                  <a16:creationId xmlns:a16="http://schemas.microsoft.com/office/drawing/2014/main" id="{7C244BCF-8A16-444C-B72E-B1AD408038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238" y="3452812"/>
              <a:ext cx="23812" cy="77788"/>
            </a:xfrm>
            <a:custGeom>
              <a:avLst/>
              <a:gdLst>
                <a:gd name="T0" fmla="*/ 0 w 34290"/>
                <a:gd name="T1" fmla="*/ 0 h 110489"/>
                <a:gd name="T2" fmla="*/ 1820 w 34290"/>
                <a:gd name="T3" fmla="*/ 6713 h 110489"/>
                <a:gd name="T4" fmla="*/ 3094 w 34290"/>
                <a:gd name="T5" fmla="*/ 11846 h 110489"/>
                <a:gd name="T6" fmla="*/ 3822 w 34290"/>
                <a:gd name="T7" fmla="*/ 8292 h 110489"/>
                <a:gd name="T8" fmla="*/ 3458 w 34290"/>
                <a:gd name="T9" fmla="*/ 13425 h 110489"/>
                <a:gd name="T10" fmla="*/ 728 w 34290"/>
                <a:gd name="T11" fmla="*/ 9279 h 110489"/>
                <a:gd name="T12" fmla="*/ 3094 w 34290"/>
                <a:gd name="T13" fmla="*/ 11846 h 11048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4290" h="110489">
                  <a:moveTo>
                    <a:pt x="0" y="0"/>
                  </a:moveTo>
                  <a:lnTo>
                    <a:pt x="16229" y="55123"/>
                  </a:lnTo>
                  <a:lnTo>
                    <a:pt x="27589" y="97276"/>
                  </a:lnTo>
                  <a:lnTo>
                    <a:pt x="34081" y="68093"/>
                  </a:lnTo>
                  <a:lnTo>
                    <a:pt x="30835" y="110246"/>
                  </a:lnTo>
                  <a:lnTo>
                    <a:pt x="6491" y="76200"/>
                  </a:lnTo>
                  <a:lnTo>
                    <a:pt x="27589" y="97276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66" name="object 28">
              <a:extLst>
                <a:ext uri="{FF2B5EF4-FFF2-40B4-BE49-F238E27FC236}">
                  <a16:creationId xmlns:a16="http://schemas.microsoft.com/office/drawing/2014/main" id="{43A523B1-9688-412C-BC27-81E7E7E35B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888" y="3602037"/>
              <a:ext cx="44450" cy="176213"/>
            </a:xfrm>
            <a:custGeom>
              <a:avLst/>
              <a:gdLst>
                <a:gd name="T0" fmla="*/ 0 w 62230"/>
                <a:gd name="T1" fmla="*/ 0 h 250190"/>
                <a:gd name="T2" fmla="*/ 3233 w 62230"/>
                <a:gd name="T3" fmla="*/ 15239 h 250190"/>
                <a:gd name="T4" fmla="*/ 5604 w 62230"/>
                <a:gd name="T5" fmla="*/ 26915 h 250190"/>
                <a:gd name="T6" fmla="*/ 8191 w 62230"/>
                <a:gd name="T7" fmla="*/ 19197 h 250190"/>
                <a:gd name="T8" fmla="*/ 6251 w 62230"/>
                <a:gd name="T9" fmla="*/ 30478 h 250190"/>
                <a:gd name="T10" fmla="*/ 0 w 62230"/>
                <a:gd name="T11" fmla="*/ 20582 h 250190"/>
                <a:gd name="T12" fmla="*/ 5604 w 62230"/>
                <a:gd name="T13" fmla="*/ 26915 h 25019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2230" h="250190">
                  <a:moveTo>
                    <a:pt x="0" y="0"/>
                  </a:moveTo>
                  <a:lnTo>
                    <a:pt x="24343" y="124838"/>
                  </a:lnTo>
                  <a:lnTo>
                    <a:pt x="42196" y="220493"/>
                  </a:lnTo>
                  <a:lnTo>
                    <a:pt x="61671" y="157263"/>
                  </a:lnTo>
                  <a:lnTo>
                    <a:pt x="47064" y="249676"/>
                  </a:lnTo>
                  <a:lnTo>
                    <a:pt x="0" y="168612"/>
                  </a:lnTo>
                  <a:lnTo>
                    <a:pt x="42196" y="220493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67" name="object 29">
              <a:extLst>
                <a:ext uri="{FF2B5EF4-FFF2-40B4-BE49-F238E27FC236}">
                  <a16:creationId xmlns:a16="http://schemas.microsoft.com/office/drawing/2014/main" id="{E5FC0974-A345-472E-BA56-176F93A5B7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775" y="3759200"/>
              <a:ext cx="63500" cy="255587"/>
            </a:xfrm>
            <a:custGeom>
              <a:avLst/>
              <a:gdLst>
                <a:gd name="T0" fmla="*/ 2892 w 89534"/>
                <a:gd name="T1" fmla="*/ 0 h 363220"/>
                <a:gd name="T2" fmla="*/ 5163 w 89534"/>
                <a:gd name="T3" fmla="*/ 22044 h 363220"/>
                <a:gd name="T4" fmla="*/ 6816 w 89534"/>
                <a:gd name="T5" fmla="*/ 38971 h 363220"/>
                <a:gd name="T6" fmla="*/ 11360 w 89534"/>
                <a:gd name="T7" fmla="*/ 28145 h 363220"/>
                <a:gd name="T8" fmla="*/ 7229 w 89534"/>
                <a:gd name="T9" fmla="*/ 44088 h 363220"/>
                <a:gd name="T10" fmla="*/ 0 w 89534"/>
                <a:gd name="T11" fmla="*/ 29129 h 363220"/>
                <a:gd name="T12" fmla="*/ 6816 w 89534"/>
                <a:gd name="T13" fmla="*/ 38971 h 3632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9534" h="363220">
                  <a:moveTo>
                    <a:pt x="22720" y="0"/>
                  </a:moveTo>
                  <a:lnTo>
                    <a:pt x="40573" y="181583"/>
                  </a:lnTo>
                  <a:lnTo>
                    <a:pt x="53556" y="321012"/>
                  </a:lnTo>
                  <a:lnTo>
                    <a:pt x="89260" y="231842"/>
                  </a:lnTo>
                  <a:lnTo>
                    <a:pt x="56802" y="363166"/>
                  </a:lnTo>
                  <a:lnTo>
                    <a:pt x="0" y="239948"/>
                  </a:lnTo>
                  <a:lnTo>
                    <a:pt x="53556" y="321012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68" name="object 30">
              <a:extLst>
                <a:ext uri="{FF2B5EF4-FFF2-40B4-BE49-F238E27FC236}">
                  <a16:creationId xmlns:a16="http://schemas.microsoft.com/office/drawing/2014/main" id="{6A428E9B-5062-4C7C-AB17-6F64EDFF22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63" y="3981450"/>
              <a:ext cx="50800" cy="204787"/>
            </a:xfrm>
            <a:custGeom>
              <a:avLst/>
              <a:gdLst>
                <a:gd name="T0" fmla="*/ 5517 w 71755"/>
                <a:gd name="T1" fmla="*/ 0 h 292100"/>
                <a:gd name="T2" fmla="*/ 4904 w 71755"/>
                <a:gd name="T3" fmla="*/ 17327 h 292100"/>
                <a:gd name="T4" fmla="*/ 4291 w 71755"/>
                <a:gd name="T5" fmla="*/ 30611 h 292100"/>
                <a:gd name="T6" fmla="*/ 8990 w 71755"/>
                <a:gd name="T7" fmla="*/ 22717 h 292100"/>
                <a:gd name="T8" fmla="*/ 4087 w 71755"/>
                <a:gd name="T9" fmla="*/ 34654 h 292100"/>
                <a:gd name="T10" fmla="*/ 0 w 71755"/>
                <a:gd name="T11" fmla="*/ 22333 h 292100"/>
                <a:gd name="T12" fmla="*/ 4291 w 71755"/>
                <a:gd name="T13" fmla="*/ 30611 h 2921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1755" h="292100">
                  <a:moveTo>
                    <a:pt x="43818" y="0"/>
                  </a:moveTo>
                  <a:lnTo>
                    <a:pt x="38950" y="145914"/>
                  </a:lnTo>
                  <a:lnTo>
                    <a:pt x="34081" y="257783"/>
                  </a:lnTo>
                  <a:lnTo>
                    <a:pt x="71408" y="191310"/>
                  </a:lnTo>
                  <a:lnTo>
                    <a:pt x="32458" y="291829"/>
                  </a:lnTo>
                  <a:lnTo>
                    <a:pt x="0" y="188068"/>
                  </a:lnTo>
                  <a:lnTo>
                    <a:pt x="34081" y="257783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69" name="object 31">
              <a:extLst>
                <a:ext uri="{FF2B5EF4-FFF2-40B4-BE49-F238E27FC236}">
                  <a16:creationId xmlns:a16="http://schemas.microsoft.com/office/drawing/2014/main" id="{5632C7C5-51F8-4615-9239-A93E91F495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063" y="4278312"/>
              <a:ext cx="28575" cy="4763"/>
            </a:xfrm>
            <a:custGeom>
              <a:avLst/>
              <a:gdLst>
                <a:gd name="T0" fmla="*/ 4903 w 40640"/>
                <a:gd name="T1" fmla="*/ 179 h 8254"/>
                <a:gd name="T2" fmla="*/ 589 w 40640"/>
                <a:gd name="T3" fmla="*/ 179 h 8254"/>
                <a:gd name="T4" fmla="*/ 1765 w 40640"/>
                <a:gd name="T5" fmla="*/ 299 h 8254"/>
                <a:gd name="T6" fmla="*/ 0 w 40640"/>
                <a:gd name="T7" fmla="*/ 179 h 8254"/>
                <a:gd name="T8" fmla="*/ 1765 w 40640"/>
                <a:gd name="T9" fmla="*/ 0 h 8254"/>
                <a:gd name="T10" fmla="*/ 589 w 40640"/>
                <a:gd name="T11" fmla="*/ 179 h 82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640" h="8254">
                  <a:moveTo>
                    <a:pt x="40573" y="4863"/>
                  </a:moveTo>
                  <a:lnTo>
                    <a:pt x="4868" y="4863"/>
                  </a:lnTo>
                  <a:lnTo>
                    <a:pt x="14606" y="8106"/>
                  </a:lnTo>
                  <a:lnTo>
                    <a:pt x="0" y="4863"/>
                  </a:lnTo>
                  <a:lnTo>
                    <a:pt x="14606" y="0"/>
                  </a:lnTo>
                  <a:lnTo>
                    <a:pt x="4868" y="4863"/>
                  </a:lnTo>
                </a:path>
              </a:pathLst>
            </a:custGeom>
            <a:noFill/>
            <a:ln w="709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70" name="object 32">
              <a:extLst>
                <a:ext uri="{FF2B5EF4-FFF2-40B4-BE49-F238E27FC236}">
                  <a16:creationId xmlns:a16="http://schemas.microsoft.com/office/drawing/2014/main" id="{0D823255-1FDE-4183-9E73-09D4B6F70C9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63" y="4375150"/>
              <a:ext cx="50800" cy="204787"/>
            </a:xfrm>
            <a:custGeom>
              <a:avLst/>
              <a:gdLst>
                <a:gd name="T0" fmla="*/ 5517 w 71755"/>
                <a:gd name="T1" fmla="*/ 34654 h 292100"/>
                <a:gd name="T2" fmla="*/ 4904 w 71755"/>
                <a:gd name="T3" fmla="*/ 17327 h 292100"/>
                <a:gd name="T4" fmla="*/ 4291 w 71755"/>
                <a:gd name="T5" fmla="*/ 4042 h 292100"/>
                <a:gd name="T6" fmla="*/ 0 w 71755"/>
                <a:gd name="T7" fmla="*/ 12321 h 292100"/>
                <a:gd name="T8" fmla="*/ 4087 w 71755"/>
                <a:gd name="T9" fmla="*/ 0 h 292100"/>
                <a:gd name="T10" fmla="*/ 8990 w 71755"/>
                <a:gd name="T11" fmla="*/ 11937 h 292100"/>
                <a:gd name="T12" fmla="*/ 4291 w 71755"/>
                <a:gd name="T13" fmla="*/ 4042 h 2921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1755" h="292100">
                  <a:moveTo>
                    <a:pt x="43818" y="291829"/>
                  </a:moveTo>
                  <a:lnTo>
                    <a:pt x="38950" y="145914"/>
                  </a:lnTo>
                  <a:lnTo>
                    <a:pt x="34081" y="34046"/>
                  </a:lnTo>
                  <a:lnTo>
                    <a:pt x="0" y="103761"/>
                  </a:lnTo>
                  <a:lnTo>
                    <a:pt x="32458" y="0"/>
                  </a:lnTo>
                  <a:lnTo>
                    <a:pt x="71408" y="100519"/>
                  </a:lnTo>
                  <a:lnTo>
                    <a:pt x="34081" y="34046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71" name="object 33">
              <a:extLst>
                <a:ext uri="{FF2B5EF4-FFF2-40B4-BE49-F238E27FC236}">
                  <a16:creationId xmlns:a16="http://schemas.microsoft.com/office/drawing/2014/main" id="{60BCBBF4-056B-4E81-8AA6-1EC9741CBD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775" y="4546600"/>
              <a:ext cx="63500" cy="255587"/>
            </a:xfrm>
            <a:custGeom>
              <a:avLst/>
              <a:gdLst>
                <a:gd name="T0" fmla="*/ 2892 w 89534"/>
                <a:gd name="T1" fmla="*/ 44088 h 363220"/>
                <a:gd name="T2" fmla="*/ 5163 w 89534"/>
                <a:gd name="T3" fmla="*/ 22044 h 363220"/>
                <a:gd name="T4" fmla="*/ 6816 w 89534"/>
                <a:gd name="T5" fmla="*/ 5117 h 363220"/>
                <a:gd name="T6" fmla="*/ 0 w 89534"/>
                <a:gd name="T7" fmla="*/ 14959 h 363220"/>
                <a:gd name="T8" fmla="*/ 7229 w 89534"/>
                <a:gd name="T9" fmla="*/ 0 h 363220"/>
                <a:gd name="T10" fmla="*/ 11360 w 89534"/>
                <a:gd name="T11" fmla="*/ 15942 h 363220"/>
                <a:gd name="T12" fmla="*/ 6816 w 89534"/>
                <a:gd name="T13" fmla="*/ 5117 h 3632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9534" h="363220">
                  <a:moveTo>
                    <a:pt x="22720" y="363166"/>
                  </a:moveTo>
                  <a:lnTo>
                    <a:pt x="40573" y="181583"/>
                  </a:lnTo>
                  <a:lnTo>
                    <a:pt x="53556" y="42153"/>
                  </a:lnTo>
                  <a:lnTo>
                    <a:pt x="0" y="123217"/>
                  </a:lnTo>
                  <a:lnTo>
                    <a:pt x="56802" y="0"/>
                  </a:lnTo>
                  <a:lnTo>
                    <a:pt x="89260" y="131323"/>
                  </a:lnTo>
                  <a:lnTo>
                    <a:pt x="53556" y="42153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72" name="object 34">
              <a:extLst>
                <a:ext uri="{FF2B5EF4-FFF2-40B4-BE49-F238E27FC236}">
                  <a16:creationId xmlns:a16="http://schemas.microsoft.com/office/drawing/2014/main" id="{0BA54AAD-8479-4AD2-8974-58D39D14D2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888" y="4783137"/>
              <a:ext cx="44450" cy="176213"/>
            </a:xfrm>
            <a:custGeom>
              <a:avLst/>
              <a:gdLst>
                <a:gd name="T0" fmla="*/ 0 w 62230"/>
                <a:gd name="T1" fmla="*/ 30478 h 250190"/>
                <a:gd name="T2" fmla="*/ 3233 w 62230"/>
                <a:gd name="T3" fmla="*/ 15239 h 250190"/>
                <a:gd name="T4" fmla="*/ 5604 w 62230"/>
                <a:gd name="T5" fmla="*/ 3562 h 250190"/>
                <a:gd name="T6" fmla="*/ 0 w 62230"/>
                <a:gd name="T7" fmla="*/ 9896 h 250190"/>
                <a:gd name="T8" fmla="*/ 6251 w 62230"/>
                <a:gd name="T9" fmla="*/ 0 h 250190"/>
                <a:gd name="T10" fmla="*/ 8191 w 62230"/>
                <a:gd name="T11" fmla="*/ 11280 h 250190"/>
                <a:gd name="T12" fmla="*/ 5604 w 62230"/>
                <a:gd name="T13" fmla="*/ 3562 h 25019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2230" h="250190">
                  <a:moveTo>
                    <a:pt x="0" y="249676"/>
                  </a:moveTo>
                  <a:lnTo>
                    <a:pt x="24343" y="124838"/>
                  </a:lnTo>
                  <a:lnTo>
                    <a:pt x="42196" y="29182"/>
                  </a:lnTo>
                  <a:lnTo>
                    <a:pt x="0" y="81063"/>
                  </a:lnTo>
                  <a:lnTo>
                    <a:pt x="47064" y="0"/>
                  </a:lnTo>
                  <a:lnTo>
                    <a:pt x="61671" y="92412"/>
                  </a:lnTo>
                  <a:lnTo>
                    <a:pt x="42196" y="29182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73" name="object 35">
              <a:extLst>
                <a:ext uri="{FF2B5EF4-FFF2-40B4-BE49-F238E27FC236}">
                  <a16:creationId xmlns:a16="http://schemas.microsoft.com/office/drawing/2014/main" id="{408261F8-2CFF-40AB-ABEE-5798C5CE6B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238" y="5030787"/>
              <a:ext cx="23812" cy="76200"/>
            </a:xfrm>
            <a:custGeom>
              <a:avLst/>
              <a:gdLst>
                <a:gd name="T0" fmla="*/ 0 w 34290"/>
                <a:gd name="T1" fmla="*/ 11862 h 110490"/>
                <a:gd name="T2" fmla="*/ 1820 w 34290"/>
                <a:gd name="T3" fmla="*/ 5931 h 110490"/>
                <a:gd name="T4" fmla="*/ 3094 w 34290"/>
                <a:gd name="T5" fmla="*/ 1395 h 110490"/>
                <a:gd name="T6" fmla="*/ 728 w 34290"/>
                <a:gd name="T7" fmla="*/ 3663 h 110490"/>
                <a:gd name="T8" fmla="*/ 3458 w 34290"/>
                <a:gd name="T9" fmla="*/ 0 h 110490"/>
                <a:gd name="T10" fmla="*/ 3822 w 34290"/>
                <a:gd name="T11" fmla="*/ 4536 h 110490"/>
                <a:gd name="T12" fmla="*/ 3094 w 34290"/>
                <a:gd name="T13" fmla="*/ 1395 h 11049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4290" h="110490">
                  <a:moveTo>
                    <a:pt x="0" y="110246"/>
                  </a:moveTo>
                  <a:lnTo>
                    <a:pt x="16229" y="55123"/>
                  </a:lnTo>
                  <a:lnTo>
                    <a:pt x="27589" y="12970"/>
                  </a:lnTo>
                  <a:lnTo>
                    <a:pt x="6491" y="34046"/>
                  </a:lnTo>
                  <a:lnTo>
                    <a:pt x="30835" y="0"/>
                  </a:lnTo>
                  <a:lnTo>
                    <a:pt x="34081" y="42153"/>
                  </a:lnTo>
                  <a:lnTo>
                    <a:pt x="27589" y="12970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74" name="object 36">
              <a:extLst>
                <a:ext uri="{FF2B5EF4-FFF2-40B4-BE49-F238E27FC236}">
                  <a16:creationId xmlns:a16="http://schemas.microsoft.com/office/drawing/2014/main" id="{14D1D17A-2FEB-454A-84C6-EDA8A7B283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588" y="5253037"/>
              <a:ext cx="7937" cy="23813"/>
            </a:xfrm>
            <a:custGeom>
              <a:avLst/>
              <a:gdLst>
                <a:gd name="T0" fmla="*/ 0 w 11430"/>
                <a:gd name="T1" fmla="*/ 3819 h 34290"/>
                <a:gd name="T2" fmla="*/ 728 w 11430"/>
                <a:gd name="T3" fmla="*/ 2001 h 34290"/>
                <a:gd name="T4" fmla="*/ 1092 w 11430"/>
                <a:gd name="T5" fmla="*/ 545 h 34290"/>
                <a:gd name="T6" fmla="*/ 364 w 11430"/>
                <a:gd name="T7" fmla="*/ 1092 h 34290"/>
                <a:gd name="T8" fmla="*/ 1274 w 11430"/>
                <a:gd name="T9" fmla="*/ 0 h 34290"/>
                <a:gd name="T10" fmla="*/ 1274 w 11430"/>
                <a:gd name="T11" fmla="*/ 1455 h 34290"/>
                <a:gd name="T12" fmla="*/ 1092 w 11430"/>
                <a:gd name="T13" fmla="*/ 545 h 3429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430" h="34290">
                  <a:moveTo>
                    <a:pt x="0" y="34046"/>
                  </a:moveTo>
                  <a:lnTo>
                    <a:pt x="6491" y="17834"/>
                  </a:lnTo>
                  <a:lnTo>
                    <a:pt x="9737" y="4863"/>
                  </a:lnTo>
                  <a:lnTo>
                    <a:pt x="3245" y="9727"/>
                  </a:lnTo>
                  <a:lnTo>
                    <a:pt x="11360" y="0"/>
                  </a:lnTo>
                  <a:lnTo>
                    <a:pt x="11360" y="12970"/>
                  </a:lnTo>
                  <a:lnTo>
                    <a:pt x="9737" y="4863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75" name="object 37">
              <a:extLst>
                <a:ext uri="{FF2B5EF4-FFF2-40B4-BE49-F238E27FC236}">
                  <a16:creationId xmlns:a16="http://schemas.microsoft.com/office/drawing/2014/main" id="{A08797A5-7F64-4578-A1A0-8AB0E33E72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8063" y="3282950"/>
              <a:ext cx="6350" cy="25400"/>
            </a:xfrm>
            <a:custGeom>
              <a:avLst/>
              <a:gdLst>
                <a:gd name="T0" fmla="*/ 1009 w 8255"/>
                <a:gd name="T1" fmla="*/ 0 h 34289"/>
                <a:gd name="T2" fmla="*/ 1009 w 8255"/>
                <a:gd name="T3" fmla="*/ 2947 h 34289"/>
                <a:gd name="T4" fmla="*/ 672 w 8255"/>
                <a:gd name="T5" fmla="*/ 5090 h 34289"/>
                <a:gd name="T6" fmla="*/ 1682 w 8255"/>
                <a:gd name="T7" fmla="*/ 3750 h 34289"/>
                <a:gd name="T8" fmla="*/ 672 w 8255"/>
                <a:gd name="T9" fmla="*/ 5625 h 34289"/>
                <a:gd name="T10" fmla="*/ 0 w 8255"/>
                <a:gd name="T11" fmla="*/ 3750 h 34289"/>
                <a:gd name="T12" fmla="*/ 672 w 8255"/>
                <a:gd name="T13" fmla="*/ 5090 h 3428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255" h="34289">
                  <a:moveTo>
                    <a:pt x="4868" y="0"/>
                  </a:moveTo>
                  <a:lnTo>
                    <a:pt x="4868" y="17834"/>
                  </a:lnTo>
                  <a:lnTo>
                    <a:pt x="3245" y="30804"/>
                  </a:lnTo>
                  <a:lnTo>
                    <a:pt x="8114" y="22697"/>
                  </a:lnTo>
                  <a:lnTo>
                    <a:pt x="3245" y="34046"/>
                  </a:lnTo>
                  <a:lnTo>
                    <a:pt x="0" y="22697"/>
                  </a:lnTo>
                  <a:lnTo>
                    <a:pt x="3245" y="30804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76" name="object 38">
              <a:extLst>
                <a:ext uri="{FF2B5EF4-FFF2-40B4-BE49-F238E27FC236}">
                  <a16:creationId xmlns:a16="http://schemas.microsoft.com/office/drawing/2014/main" id="{B4FB6B2D-F6E6-44AE-A426-210F2899BC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1713" y="3452812"/>
              <a:ext cx="19050" cy="80963"/>
            </a:xfrm>
            <a:custGeom>
              <a:avLst/>
              <a:gdLst>
                <a:gd name="T0" fmla="*/ 1468 w 27940"/>
                <a:gd name="T1" fmla="*/ 0 h 115570"/>
                <a:gd name="T2" fmla="*/ 1468 w 27940"/>
                <a:gd name="T3" fmla="*/ 6707 h 115570"/>
                <a:gd name="T4" fmla="*/ 1304 w 27940"/>
                <a:gd name="T5" fmla="*/ 11882 h 115570"/>
                <a:gd name="T6" fmla="*/ 2772 w 27940"/>
                <a:gd name="T7" fmla="*/ 8816 h 115570"/>
                <a:gd name="T8" fmla="*/ 1304 w 27940"/>
                <a:gd name="T9" fmla="*/ 13607 h 115570"/>
                <a:gd name="T10" fmla="*/ 0 w 27940"/>
                <a:gd name="T11" fmla="*/ 8816 h 115570"/>
                <a:gd name="T12" fmla="*/ 1304 w 27940"/>
                <a:gd name="T13" fmla="*/ 11882 h 11557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940" h="115570">
                  <a:moveTo>
                    <a:pt x="14606" y="0"/>
                  </a:moveTo>
                  <a:lnTo>
                    <a:pt x="14606" y="56744"/>
                  </a:lnTo>
                  <a:lnTo>
                    <a:pt x="12983" y="100519"/>
                  </a:lnTo>
                  <a:lnTo>
                    <a:pt x="27589" y="74578"/>
                  </a:lnTo>
                  <a:lnTo>
                    <a:pt x="12983" y="115110"/>
                  </a:lnTo>
                  <a:lnTo>
                    <a:pt x="0" y="74578"/>
                  </a:lnTo>
                  <a:lnTo>
                    <a:pt x="12983" y="100519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77" name="object 39">
              <a:extLst>
                <a:ext uri="{FF2B5EF4-FFF2-40B4-BE49-F238E27FC236}">
                  <a16:creationId xmlns:a16="http://schemas.microsoft.com/office/drawing/2014/main" id="{E3EEBED9-1B9C-407D-937F-D7D9B57369AB}"/>
                </a:ext>
              </a:extLst>
            </p:cNvPr>
            <p:cNvSpPr>
              <a:spLocks/>
            </p:cNvSpPr>
            <p:nvPr/>
          </p:nvSpPr>
          <p:spPr bwMode="auto">
            <a:xfrm>
              <a:off x="990600" y="3598862"/>
              <a:ext cx="44450" cy="182563"/>
            </a:xfrm>
            <a:custGeom>
              <a:avLst/>
              <a:gdLst>
                <a:gd name="T0" fmla="*/ 2100 w 63500"/>
                <a:gd name="T1" fmla="*/ 0 h 259715"/>
                <a:gd name="T2" fmla="*/ 3437 w 63500"/>
                <a:gd name="T3" fmla="*/ 15647 h 259715"/>
                <a:gd name="T4" fmla="*/ 4201 w 63500"/>
                <a:gd name="T5" fmla="*/ 27578 h 259715"/>
                <a:gd name="T6" fmla="*/ 7447 w 63500"/>
                <a:gd name="T7" fmla="*/ 20145 h 259715"/>
                <a:gd name="T8" fmla="*/ 4582 w 63500"/>
                <a:gd name="T9" fmla="*/ 31295 h 259715"/>
                <a:gd name="T10" fmla="*/ 0 w 63500"/>
                <a:gd name="T11" fmla="*/ 20537 h 259715"/>
                <a:gd name="T12" fmla="*/ 4201 w 63500"/>
                <a:gd name="T13" fmla="*/ 27578 h 2597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3500" h="259715">
                  <a:moveTo>
                    <a:pt x="17852" y="0"/>
                  </a:moveTo>
                  <a:lnTo>
                    <a:pt x="29212" y="129702"/>
                  </a:lnTo>
                  <a:lnTo>
                    <a:pt x="35704" y="228600"/>
                  </a:lnTo>
                  <a:lnTo>
                    <a:pt x="63294" y="166991"/>
                  </a:lnTo>
                  <a:lnTo>
                    <a:pt x="38950" y="259404"/>
                  </a:lnTo>
                  <a:lnTo>
                    <a:pt x="0" y="170234"/>
                  </a:lnTo>
                  <a:lnTo>
                    <a:pt x="35704" y="228600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78" name="object 40">
              <a:extLst>
                <a:ext uri="{FF2B5EF4-FFF2-40B4-BE49-F238E27FC236}">
                  <a16:creationId xmlns:a16="http://schemas.microsoft.com/office/drawing/2014/main" id="{942DC463-35FD-4AD3-90D7-9A96DDE7870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2663" y="3752850"/>
              <a:ext cx="68262" cy="266700"/>
            </a:xfrm>
            <a:custGeom>
              <a:avLst/>
              <a:gdLst>
                <a:gd name="T0" fmla="*/ 0 w 97790"/>
                <a:gd name="T1" fmla="*/ 0 h 377825"/>
                <a:gd name="T2" fmla="*/ 4694 w 97790"/>
                <a:gd name="T3" fmla="*/ 23466 h 377825"/>
                <a:gd name="T4" fmla="*/ 8074 w 97790"/>
                <a:gd name="T5" fmla="*/ 41316 h 377825"/>
                <a:gd name="T6" fmla="*/ 11266 w 97790"/>
                <a:gd name="T7" fmla="*/ 29282 h 377825"/>
                <a:gd name="T8" fmla="*/ 9200 w 97790"/>
                <a:gd name="T9" fmla="*/ 46732 h 377825"/>
                <a:gd name="T10" fmla="*/ 563 w 97790"/>
                <a:gd name="T11" fmla="*/ 31689 h 377825"/>
                <a:gd name="T12" fmla="*/ 8074 w 97790"/>
                <a:gd name="T13" fmla="*/ 41316 h 3778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7790" h="377825">
                  <a:moveTo>
                    <a:pt x="0" y="0"/>
                  </a:moveTo>
                  <a:lnTo>
                    <a:pt x="40573" y="189689"/>
                  </a:lnTo>
                  <a:lnTo>
                    <a:pt x="69785" y="333983"/>
                  </a:lnTo>
                  <a:lnTo>
                    <a:pt x="97375" y="236706"/>
                  </a:lnTo>
                  <a:lnTo>
                    <a:pt x="79523" y="377757"/>
                  </a:lnTo>
                  <a:lnTo>
                    <a:pt x="4868" y="256161"/>
                  </a:lnTo>
                  <a:lnTo>
                    <a:pt x="69785" y="333983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79" name="object 41">
              <a:extLst>
                <a:ext uri="{FF2B5EF4-FFF2-40B4-BE49-F238E27FC236}">
                  <a16:creationId xmlns:a16="http://schemas.microsoft.com/office/drawing/2014/main" id="{414C137F-3A44-4695-AB21-797B761E7DC1}"/>
                </a:ext>
              </a:extLst>
            </p:cNvPr>
            <p:cNvSpPr>
              <a:spLocks/>
            </p:cNvSpPr>
            <p:nvPr/>
          </p:nvSpPr>
          <p:spPr bwMode="auto">
            <a:xfrm>
              <a:off x="954088" y="3976687"/>
              <a:ext cx="114300" cy="212725"/>
            </a:xfrm>
            <a:custGeom>
              <a:avLst/>
              <a:gdLst>
                <a:gd name="T0" fmla="*/ 0 w 161290"/>
                <a:gd name="T1" fmla="*/ 0 h 303529"/>
                <a:gd name="T2" fmla="*/ 10278 w 161290"/>
                <a:gd name="T3" fmla="*/ 18059 h 303529"/>
                <a:gd name="T4" fmla="*/ 17883 w 161290"/>
                <a:gd name="T5" fmla="*/ 31699 h 303529"/>
                <a:gd name="T6" fmla="*/ 17883 w 161290"/>
                <a:gd name="T7" fmla="*/ 21133 h 303529"/>
                <a:gd name="T8" fmla="*/ 20350 w 161290"/>
                <a:gd name="T9" fmla="*/ 35926 h 303529"/>
                <a:gd name="T10" fmla="*/ 8428 w 161290"/>
                <a:gd name="T11" fmla="*/ 25743 h 303529"/>
                <a:gd name="T12" fmla="*/ 17883 w 161290"/>
                <a:gd name="T13" fmla="*/ 31699 h 30352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61290" h="303529">
                  <a:moveTo>
                    <a:pt x="0" y="0"/>
                  </a:moveTo>
                  <a:lnTo>
                    <a:pt x="81146" y="152400"/>
                  </a:lnTo>
                  <a:lnTo>
                    <a:pt x="141194" y="267510"/>
                  </a:lnTo>
                  <a:lnTo>
                    <a:pt x="141194" y="178340"/>
                  </a:lnTo>
                  <a:lnTo>
                    <a:pt x="160669" y="303178"/>
                  </a:lnTo>
                  <a:lnTo>
                    <a:pt x="66539" y="217251"/>
                  </a:lnTo>
                  <a:lnTo>
                    <a:pt x="141194" y="267510"/>
                  </a:lnTo>
                </a:path>
              </a:pathLst>
            </a:custGeom>
            <a:noFill/>
            <a:ln w="709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80" name="object 42">
              <a:extLst>
                <a:ext uri="{FF2B5EF4-FFF2-40B4-BE49-F238E27FC236}">
                  <a16:creationId xmlns:a16="http://schemas.microsoft.com/office/drawing/2014/main" id="{BA5D5144-1189-4588-8928-6761E02B2744}"/>
                </a:ext>
              </a:extLst>
            </p:cNvPr>
            <p:cNvSpPr>
              <a:spLocks/>
            </p:cNvSpPr>
            <p:nvPr/>
          </p:nvSpPr>
          <p:spPr bwMode="auto">
            <a:xfrm>
              <a:off x="939800" y="4262437"/>
              <a:ext cx="141288" cy="36513"/>
            </a:xfrm>
            <a:custGeom>
              <a:avLst/>
              <a:gdLst>
                <a:gd name="T0" fmla="*/ 0 w 200025"/>
                <a:gd name="T1" fmla="*/ 3577 h 50800"/>
                <a:gd name="T2" fmla="*/ 21971 w 200025"/>
                <a:gd name="T3" fmla="*/ 3577 h 50800"/>
                <a:gd name="T4" fmla="*/ 16125 w 200025"/>
                <a:gd name="T5" fmla="*/ 0 h 50800"/>
                <a:gd name="T6" fmla="*/ 24793 w 200025"/>
                <a:gd name="T7" fmla="*/ 3577 h 50800"/>
                <a:gd name="T8" fmla="*/ 16125 w 200025"/>
                <a:gd name="T9" fmla="*/ 6930 h 50800"/>
                <a:gd name="T10" fmla="*/ 21971 w 200025"/>
                <a:gd name="T11" fmla="*/ 3577 h 508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00025" h="50800">
                  <a:moveTo>
                    <a:pt x="0" y="25940"/>
                  </a:moveTo>
                  <a:lnTo>
                    <a:pt x="176898" y="25940"/>
                  </a:lnTo>
                  <a:lnTo>
                    <a:pt x="129834" y="0"/>
                  </a:lnTo>
                  <a:lnTo>
                    <a:pt x="199619" y="25940"/>
                  </a:lnTo>
                  <a:lnTo>
                    <a:pt x="129834" y="50259"/>
                  </a:lnTo>
                  <a:lnTo>
                    <a:pt x="176898" y="25940"/>
                  </a:lnTo>
                </a:path>
              </a:pathLst>
            </a:custGeom>
            <a:noFill/>
            <a:ln w="709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81" name="object 43">
              <a:extLst>
                <a:ext uri="{FF2B5EF4-FFF2-40B4-BE49-F238E27FC236}">
                  <a16:creationId xmlns:a16="http://schemas.microsoft.com/office/drawing/2014/main" id="{D76FDC36-5061-4622-82A7-1893CF1FB097}"/>
                </a:ext>
              </a:extLst>
            </p:cNvPr>
            <p:cNvSpPr>
              <a:spLocks/>
            </p:cNvSpPr>
            <p:nvPr/>
          </p:nvSpPr>
          <p:spPr bwMode="auto">
            <a:xfrm>
              <a:off x="954088" y="4370387"/>
              <a:ext cx="114300" cy="214313"/>
            </a:xfrm>
            <a:custGeom>
              <a:avLst/>
              <a:gdLst>
                <a:gd name="T0" fmla="*/ 0 w 161290"/>
                <a:gd name="T1" fmla="*/ 37565 h 303529"/>
                <a:gd name="T2" fmla="*/ 10278 w 161290"/>
                <a:gd name="T3" fmla="*/ 18682 h 303529"/>
                <a:gd name="T4" fmla="*/ 17883 w 161290"/>
                <a:gd name="T5" fmla="*/ 4419 h 303529"/>
                <a:gd name="T6" fmla="*/ 8428 w 161290"/>
                <a:gd name="T7" fmla="*/ 10648 h 303529"/>
                <a:gd name="T8" fmla="*/ 20350 w 161290"/>
                <a:gd name="T9" fmla="*/ 0 h 303529"/>
                <a:gd name="T10" fmla="*/ 17883 w 161290"/>
                <a:gd name="T11" fmla="*/ 15468 h 303529"/>
                <a:gd name="T12" fmla="*/ 17883 w 161290"/>
                <a:gd name="T13" fmla="*/ 4419 h 30352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61290" h="303529">
                  <a:moveTo>
                    <a:pt x="0" y="303178"/>
                  </a:moveTo>
                  <a:lnTo>
                    <a:pt x="81146" y="150778"/>
                  </a:lnTo>
                  <a:lnTo>
                    <a:pt x="141194" y="35668"/>
                  </a:lnTo>
                  <a:lnTo>
                    <a:pt x="66539" y="85927"/>
                  </a:lnTo>
                  <a:lnTo>
                    <a:pt x="160669" y="0"/>
                  </a:lnTo>
                  <a:lnTo>
                    <a:pt x="141194" y="124838"/>
                  </a:lnTo>
                  <a:lnTo>
                    <a:pt x="141194" y="35668"/>
                  </a:lnTo>
                </a:path>
              </a:pathLst>
            </a:custGeom>
            <a:noFill/>
            <a:ln w="709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82" name="object 44">
              <a:extLst>
                <a:ext uri="{FF2B5EF4-FFF2-40B4-BE49-F238E27FC236}">
                  <a16:creationId xmlns:a16="http://schemas.microsoft.com/office/drawing/2014/main" id="{804AE419-F2A3-4989-8444-13E2A2BF2B38}"/>
                </a:ext>
              </a:extLst>
            </p:cNvPr>
            <p:cNvSpPr>
              <a:spLocks/>
            </p:cNvSpPr>
            <p:nvPr/>
          </p:nvSpPr>
          <p:spPr bwMode="auto">
            <a:xfrm>
              <a:off x="982663" y="4541837"/>
              <a:ext cx="68262" cy="266700"/>
            </a:xfrm>
            <a:custGeom>
              <a:avLst/>
              <a:gdLst>
                <a:gd name="T0" fmla="*/ 0 w 97790"/>
                <a:gd name="T1" fmla="*/ 46732 h 377825"/>
                <a:gd name="T2" fmla="*/ 4694 w 97790"/>
                <a:gd name="T3" fmla="*/ 23266 h 377825"/>
                <a:gd name="T4" fmla="*/ 8074 w 97790"/>
                <a:gd name="T5" fmla="*/ 5416 h 377825"/>
                <a:gd name="T6" fmla="*/ 563 w 97790"/>
                <a:gd name="T7" fmla="*/ 15042 h 377825"/>
                <a:gd name="T8" fmla="*/ 9200 w 97790"/>
                <a:gd name="T9" fmla="*/ 0 h 377825"/>
                <a:gd name="T10" fmla="*/ 11266 w 97790"/>
                <a:gd name="T11" fmla="*/ 17449 h 377825"/>
                <a:gd name="T12" fmla="*/ 8074 w 97790"/>
                <a:gd name="T13" fmla="*/ 5416 h 3778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7790" h="377825">
                  <a:moveTo>
                    <a:pt x="0" y="377757"/>
                  </a:moveTo>
                  <a:lnTo>
                    <a:pt x="40573" y="188068"/>
                  </a:lnTo>
                  <a:lnTo>
                    <a:pt x="69785" y="43774"/>
                  </a:lnTo>
                  <a:lnTo>
                    <a:pt x="4868" y="121595"/>
                  </a:lnTo>
                  <a:lnTo>
                    <a:pt x="79523" y="0"/>
                  </a:lnTo>
                  <a:lnTo>
                    <a:pt x="97375" y="141051"/>
                  </a:lnTo>
                  <a:lnTo>
                    <a:pt x="69785" y="43774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83" name="object 45">
              <a:extLst>
                <a:ext uri="{FF2B5EF4-FFF2-40B4-BE49-F238E27FC236}">
                  <a16:creationId xmlns:a16="http://schemas.microsoft.com/office/drawing/2014/main" id="{BDAB41DA-AFD8-4853-B03F-8619383F7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990600" y="4779962"/>
              <a:ext cx="44450" cy="182563"/>
            </a:xfrm>
            <a:custGeom>
              <a:avLst/>
              <a:gdLst>
                <a:gd name="T0" fmla="*/ 2100 w 63500"/>
                <a:gd name="T1" fmla="*/ 31295 h 259715"/>
                <a:gd name="T2" fmla="*/ 3437 w 63500"/>
                <a:gd name="T3" fmla="*/ 15647 h 259715"/>
                <a:gd name="T4" fmla="*/ 4201 w 63500"/>
                <a:gd name="T5" fmla="*/ 3716 h 259715"/>
                <a:gd name="T6" fmla="*/ 0 w 63500"/>
                <a:gd name="T7" fmla="*/ 10758 h 259715"/>
                <a:gd name="T8" fmla="*/ 4582 w 63500"/>
                <a:gd name="T9" fmla="*/ 0 h 259715"/>
                <a:gd name="T10" fmla="*/ 7447 w 63500"/>
                <a:gd name="T11" fmla="*/ 11149 h 259715"/>
                <a:gd name="T12" fmla="*/ 4201 w 63500"/>
                <a:gd name="T13" fmla="*/ 3716 h 2597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3500" h="259715">
                  <a:moveTo>
                    <a:pt x="17852" y="259404"/>
                  </a:moveTo>
                  <a:lnTo>
                    <a:pt x="29212" y="129702"/>
                  </a:lnTo>
                  <a:lnTo>
                    <a:pt x="35704" y="30804"/>
                  </a:lnTo>
                  <a:lnTo>
                    <a:pt x="0" y="89170"/>
                  </a:lnTo>
                  <a:lnTo>
                    <a:pt x="38950" y="0"/>
                  </a:lnTo>
                  <a:lnTo>
                    <a:pt x="63294" y="92412"/>
                  </a:lnTo>
                  <a:lnTo>
                    <a:pt x="35704" y="30804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84" name="object 46">
              <a:extLst>
                <a:ext uri="{FF2B5EF4-FFF2-40B4-BE49-F238E27FC236}">
                  <a16:creationId xmlns:a16="http://schemas.microsoft.com/office/drawing/2014/main" id="{2DF96B97-02EC-4768-9485-8FBFBBE07E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1713" y="5027612"/>
              <a:ext cx="19050" cy="80963"/>
            </a:xfrm>
            <a:custGeom>
              <a:avLst/>
              <a:gdLst>
                <a:gd name="T0" fmla="*/ 1468 w 27940"/>
                <a:gd name="T1" fmla="*/ 13607 h 115570"/>
                <a:gd name="T2" fmla="*/ 1468 w 27940"/>
                <a:gd name="T3" fmla="*/ 6899 h 115570"/>
                <a:gd name="T4" fmla="*/ 1304 w 27940"/>
                <a:gd name="T5" fmla="*/ 1725 h 115570"/>
                <a:gd name="T6" fmla="*/ 0 w 27940"/>
                <a:gd name="T7" fmla="*/ 4791 h 115570"/>
                <a:gd name="T8" fmla="*/ 1304 w 27940"/>
                <a:gd name="T9" fmla="*/ 0 h 115570"/>
                <a:gd name="T10" fmla="*/ 2772 w 27940"/>
                <a:gd name="T11" fmla="*/ 4791 h 115570"/>
                <a:gd name="T12" fmla="*/ 1304 w 27940"/>
                <a:gd name="T13" fmla="*/ 1725 h 11557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940" h="115570">
                  <a:moveTo>
                    <a:pt x="14606" y="115110"/>
                  </a:moveTo>
                  <a:lnTo>
                    <a:pt x="14606" y="58365"/>
                  </a:lnTo>
                  <a:lnTo>
                    <a:pt x="12983" y="14591"/>
                  </a:lnTo>
                  <a:lnTo>
                    <a:pt x="0" y="40531"/>
                  </a:lnTo>
                  <a:lnTo>
                    <a:pt x="12983" y="0"/>
                  </a:lnTo>
                  <a:lnTo>
                    <a:pt x="27589" y="40531"/>
                  </a:lnTo>
                  <a:lnTo>
                    <a:pt x="12983" y="14591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85" name="object 47">
              <a:extLst>
                <a:ext uri="{FF2B5EF4-FFF2-40B4-BE49-F238E27FC236}">
                  <a16:creationId xmlns:a16="http://schemas.microsoft.com/office/drawing/2014/main" id="{26D59AF0-C9BA-401A-8B8D-CC1A75D7B2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8063" y="5253037"/>
              <a:ext cx="6350" cy="23813"/>
            </a:xfrm>
            <a:custGeom>
              <a:avLst/>
              <a:gdLst>
                <a:gd name="T0" fmla="*/ 1009 w 8255"/>
                <a:gd name="T1" fmla="*/ 3819 h 34290"/>
                <a:gd name="T2" fmla="*/ 1009 w 8255"/>
                <a:gd name="T3" fmla="*/ 2001 h 34290"/>
                <a:gd name="T4" fmla="*/ 672 w 8255"/>
                <a:gd name="T5" fmla="*/ 363 h 34290"/>
                <a:gd name="T6" fmla="*/ 0 w 8255"/>
                <a:gd name="T7" fmla="*/ 1273 h 34290"/>
                <a:gd name="T8" fmla="*/ 672 w 8255"/>
                <a:gd name="T9" fmla="*/ 0 h 34290"/>
                <a:gd name="T10" fmla="*/ 1682 w 8255"/>
                <a:gd name="T11" fmla="*/ 1273 h 34290"/>
                <a:gd name="T12" fmla="*/ 672 w 8255"/>
                <a:gd name="T13" fmla="*/ 363 h 3429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255" h="34290">
                  <a:moveTo>
                    <a:pt x="4868" y="34046"/>
                  </a:moveTo>
                  <a:lnTo>
                    <a:pt x="4868" y="17834"/>
                  </a:lnTo>
                  <a:lnTo>
                    <a:pt x="3245" y="3242"/>
                  </a:lnTo>
                  <a:lnTo>
                    <a:pt x="0" y="11348"/>
                  </a:lnTo>
                  <a:lnTo>
                    <a:pt x="3245" y="0"/>
                  </a:lnTo>
                  <a:lnTo>
                    <a:pt x="8114" y="11348"/>
                  </a:lnTo>
                  <a:lnTo>
                    <a:pt x="3245" y="3242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86" name="object 48">
              <a:extLst>
                <a:ext uri="{FF2B5EF4-FFF2-40B4-BE49-F238E27FC236}">
                  <a16:creationId xmlns:a16="http://schemas.microsoft.com/office/drawing/2014/main" id="{B62544CD-453E-4A5A-81E3-D7251958D9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4775" y="3286125"/>
              <a:ext cx="12700" cy="19050"/>
            </a:xfrm>
            <a:custGeom>
              <a:avLst/>
              <a:gdLst>
                <a:gd name="T0" fmla="*/ 1921 w 18414"/>
                <a:gd name="T1" fmla="*/ 0 h 27939"/>
                <a:gd name="T2" fmla="*/ 1048 w 18414"/>
                <a:gd name="T3" fmla="*/ 1467 h 27939"/>
                <a:gd name="T4" fmla="*/ 350 w 18414"/>
                <a:gd name="T5" fmla="*/ 2444 h 27939"/>
                <a:gd name="T6" fmla="*/ 1048 w 18414"/>
                <a:gd name="T7" fmla="*/ 1955 h 27939"/>
                <a:gd name="T8" fmla="*/ 0 w 18414"/>
                <a:gd name="T9" fmla="*/ 2770 h 27939"/>
                <a:gd name="T10" fmla="*/ 350 w 18414"/>
                <a:gd name="T11" fmla="*/ 1629 h 27939"/>
                <a:gd name="T12" fmla="*/ 350 w 18414"/>
                <a:gd name="T13" fmla="*/ 2444 h 2793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414" h="27939">
                  <a:moveTo>
                    <a:pt x="17852" y="0"/>
                  </a:moveTo>
                  <a:lnTo>
                    <a:pt x="9737" y="14591"/>
                  </a:lnTo>
                  <a:lnTo>
                    <a:pt x="3245" y="24319"/>
                  </a:lnTo>
                  <a:lnTo>
                    <a:pt x="9737" y="19455"/>
                  </a:lnTo>
                  <a:lnTo>
                    <a:pt x="0" y="27561"/>
                  </a:lnTo>
                  <a:lnTo>
                    <a:pt x="3245" y="16212"/>
                  </a:lnTo>
                  <a:lnTo>
                    <a:pt x="3245" y="24319"/>
                  </a:lnTo>
                </a:path>
              </a:pathLst>
            </a:custGeom>
            <a:noFill/>
            <a:ln w="709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87" name="object 49">
              <a:extLst>
                <a:ext uri="{FF2B5EF4-FFF2-40B4-BE49-F238E27FC236}">
                  <a16:creationId xmlns:a16="http://schemas.microsoft.com/office/drawing/2014/main" id="{0D9558DF-78CE-4BB6-AC5E-D67F03FB28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8425" y="3459162"/>
              <a:ext cx="23813" cy="66675"/>
            </a:xfrm>
            <a:custGeom>
              <a:avLst/>
              <a:gdLst>
                <a:gd name="T0" fmla="*/ 4567 w 33019"/>
                <a:gd name="T1" fmla="*/ 0 h 94614"/>
                <a:gd name="T2" fmla="*/ 2512 w 33019"/>
                <a:gd name="T3" fmla="*/ 5758 h 94614"/>
                <a:gd name="T4" fmla="*/ 685 w 33019"/>
                <a:gd name="T5" fmla="*/ 10127 h 94614"/>
                <a:gd name="T6" fmla="*/ 3425 w 33019"/>
                <a:gd name="T7" fmla="*/ 7943 h 94614"/>
                <a:gd name="T8" fmla="*/ 229 w 33019"/>
                <a:gd name="T9" fmla="*/ 11516 h 94614"/>
                <a:gd name="T10" fmla="*/ 0 w 33019"/>
                <a:gd name="T11" fmla="*/ 7149 h 94614"/>
                <a:gd name="T12" fmla="*/ 685 w 33019"/>
                <a:gd name="T13" fmla="*/ 10127 h 9461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3019" h="94614">
                  <a:moveTo>
                    <a:pt x="32458" y="0"/>
                  </a:moveTo>
                  <a:lnTo>
                    <a:pt x="17852" y="47017"/>
                  </a:lnTo>
                  <a:lnTo>
                    <a:pt x="4868" y="82685"/>
                  </a:lnTo>
                  <a:lnTo>
                    <a:pt x="24343" y="64851"/>
                  </a:lnTo>
                  <a:lnTo>
                    <a:pt x="1622" y="94034"/>
                  </a:lnTo>
                  <a:lnTo>
                    <a:pt x="0" y="58365"/>
                  </a:lnTo>
                  <a:lnTo>
                    <a:pt x="4868" y="82685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88" name="object 50">
              <a:extLst>
                <a:ext uri="{FF2B5EF4-FFF2-40B4-BE49-F238E27FC236}">
                  <a16:creationId xmlns:a16="http://schemas.microsoft.com/office/drawing/2014/main" id="{F4A0AD71-77BB-435C-94F9-46663AFD3E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0488" y="3614737"/>
              <a:ext cx="36512" cy="149225"/>
            </a:xfrm>
            <a:custGeom>
              <a:avLst/>
              <a:gdLst>
                <a:gd name="T0" fmla="*/ 4052 w 52069"/>
                <a:gd name="T1" fmla="*/ 0 h 210820"/>
                <a:gd name="T2" fmla="*/ 3473 w 52069"/>
                <a:gd name="T3" fmla="*/ 13254 h 210820"/>
                <a:gd name="T4" fmla="*/ 2894 w 52069"/>
                <a:gd name="T5" fmla="*/ 23450 h 210820"/>
                <a:gd name="T6" fmla="*/ 6174 w 52069"/>
                <a:gd name="T7" fmla="*/ 17536 h 210820"/>
                <a:gd name="T8" fmla="*/ 2701 w 52069"/>
                <a:gd name="T9" fmla="*/ 26508 h 210820"/>
                <a:gd name="T10" fmla="*/ 0 w 52069"/>
                <a:gd name="T11" fmla="*/ 17128 h 210820"/>
                <a:gd name="T12" fmla="*/ 2894 w 52069"/>
                <a:gd name="T13" fmla="*/ 23450 h 2108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2069" h="210820">
                  <a:moveTo>
                    <a:pt x="34081" y="0"/>
                  </a:moveTo>
                  <a:lnTo>
                    <a:pt x="29212" y="105382"/>
                  </a:lnTo>
                  <a:lnTo>
                    <a:pt x="24343" y="186446"/>
                  </a:lnTo>
                  <a:lnTo>
                    <a:pt x="51933" y="139429"/>
                  </a:lnTo>
                  <a:lnTo>
                    <a:pt x="22720" y="210765"/>
                  </a:lnTo>
                  <a:lnTo>
                    <a:pt x="0" y="136187"/>
                  </a:lnTo>
                  <a:lnTo>
                    <a:pt x="24343" y="186446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89" name="object 51">
              <a:extLst>
                <a:ext uri="{FF2B5EF4-FFF2-40B4-BE49-F238E27FC236}">
                  <a16:creationId xmlns:a16="http://schemas.microsoft.com/office/drawing/2014/main" id="{C2296CA0-CCBC-499C-80E4-0D3AA22D19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3025" y="3778250"/>
              <a:ext cx="76200" cy="217487"/>
            </a:xfrm>
            <a:custGeom>
              <a:avLst/>
              <a:gdLst>
                <a:gd name="T0" fmla="*/ 0 w 107314"/>
                <a:gd name="T1" fmla="*/ 0 h 308609"/>
                <a:gd name="T2" fmla="*/ 6864 w 107314"/>
                <a:gd name="T3" fmla="*/ 18869 h 308609"/>
                <a:gd name="T4" fmla="*/ 12065 w 107314"/>
                <a:gd name="T5" fmla="*/ 33367 h 308609"/>
                <a:gd name="T6" fmla="*/ 13728 w 107314"/>
                <a:gd name="T7" fmla="*/ 23039 h 308609"/>
                <a:gd name="T8" fmla="*/ 13520 w 107314"/>
                <a:gd name="T9" fmla="*/ 37736 h 308609"/>
                <a:gd name="T10" fmla="*/ 3952 w 107314"/>
                <a:gd name="T11" fmla="*/ 26019 h 308609"/>
                <a:gd name="T12" fmla="*/ 12065 w 107314"/>
                <a:gd name="T13" fmla="*/ 33367 h 30860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7314" h="308609">
                  <a:moveTo>
                    <a:pt x="0" y="0"/>
                  </a:moveTo>
                  <a:lnTo>
                    <a:pt x="53556" y="154021"/>
                  </a:lnTo>
                  <a:lnTo>
                    <a:pt x="94129" y="272374"/>
                  </a:lnTo>
                  <a:lnTo>
                    <a:pt x="107113" y="188068"/>
                  </a:lnTo>
                  <a:lnTo>
                    <a:pt x="105490" y="308042"/>
                  </a:lnTo>
                  <a:lnTo>
                    <a:pt x="30835" y="212387"/>
                  </a:lnTo>
                  <a:lnTo>
                    <a:pt x="94129" y="272374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90" name="object 52">
              <a:extLst>
                <a:ext uri="{FF2B5EF4-FFF2-40B4-BE49-F238E27FC236}">
                  <a16:creationId xmlns:a16="http://schemas.microsoft.com/office/drawing/2014/main" id="{38EF7B85-5C38-4A56-9FB2-0EA1ADEB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6350" y="3995737"/>
              <a:ext cx="207963" cy="174625"/>
            </a:xfrm>
            <a:custGeom>
              <a:avLst/>
              <a:gdLst>
                <a:gd name="T0" fmla="*/ 0 w 297180"/>
                <a:gd name="T1" fmla="*/ 0 h 248284"/>
                <a:gd name="T2" fmla="*/ 17534 w 297180"/>
                <a:gd name="T3" fmla="*/ 15111 h 248284"/>
                <a:gd name="T4" fmla="*/ 30875 w 297180"/>
                <a:gd name="T5" fmla="*/ 26494 h 248284"/>
                <a:gd name="T6" fmla="*/ 26302 w 297180"/>
                <a:gd name="T7" fmla="*/ 15111 h 248284"/>
                <a:gd name="T8" fmla="*/ 34877 w 297180"/>
                <a:gd name="T9" fmla="*/ 30026 h 248284"/>
                <a:gd name="T10" fmla="*/ 19059 w 297180"/>
                <a:gd name="T11" fmla="*/ 23942 h 248284"/>
                <a:gd name="T12" fmla="*/ 30875 w 297180"/>
                <a:gd name="T13" fmla="*/ 26494 h 24828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7180" h="248284">
                  <a:moveTo>
                    <a:pt x="0" y="0"/>
                  </a:moveTo>
                  <a:lnTo>
                    <a:pt x="149309" y="124838"/>
                  </a:lnTo>
                  <a:lnTo>
                    <a:pt x="262913" y="218872"/>
                  </a:lnTo>
                  <a:lnTo>
                    <a:pt x="223963" y="124838"/>
                  </a:lnTo>
                  <a:lnTo>
                    <a:pt x="296995" y="248055"/>
                  </a:lnTo>
                  <a:lnTo>
                    <a:pt x="162292" y="197795"/>
                  </a:lnTo>
                  <a:lnTo>
                    <a:pt x="262913" y="218872"/>
                  </a:lnTo>
                </a:path>
              </a:pathLst>
            </a:custGeom>
            <a:noFill/>
            <a:ln w="7096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91" name="object 53">
              <a:extLst>
                <a:ext uri="{FF2B5EF4-FFF2-40B4-BE49-F238E27FC236}">
                  <a16:creationId xmlns:a16="http://schemas.microsoft.com/office/drawing/2014/main" id="{E778E664-47EF-45A7-B556-300E48F917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9838" y="4246562"/>
              <a:ext cx="280987" cy="68263"/>
            </a:xfrm>
            <a:custGeom>
              <a:avLst/>
              <a:gdLst>
                <a:gd name="T0" fmla="*/ 0 w 398144"/>
                <a:gd name="T1" fmla="*/ 6333 h 95884"/>
                <a:gd name="T2" fmla="*/ 43314 w 398144"/>
                <a:gd name="T3" fmla="*/ 6333 h 95884"/>
                <a:gd name="T4" fmla="*/ 31884 w 398144"/>
                <a:gd name="T5" fmla="*/ 0 h 95884"/>
                <a:gd name="T6" fmla="*/ 49130 w 398144"/>
                <a:gd name="T7" fmla="*/ 6333 h 95884"/>
                <a:gd name="T8" fmla="*/ 31884 w 398144"/>
                <a:gd name="T9" fmla="*/ 12455 h 95884"/>
                <a:gd name="T10" fmla="*/ 43314 w 398144"/>
                <a:gd name="T11" fmla="*/ 6333 h 958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98144" h="95884">
                  <a:moveTo>
                    <a:pt x="0" y="48638"/>
                  </a:moveTo>
                  <a:lnTo>
                    <a:pt x="350551" y="48638"/>
                  </a:lnTo>
                  <a:lnTo>
                    <a:pt x="258045" y="0"/>
                  </a:lnTo>
                  <a:lnTo>
                    <a:pt x="397616" y="48638"/>
                  </a:lnTo>
                  <a:lnTo>
                    <a:pt x="258045" y="95655"/>
                  </a:lnTo>
                  <a:lnTo>
                    <a:pt x="350551" y="48638"/>
                  </a:lnTo>
                </a:path>
              </a:pathLst>
            </a:custGeom>
            <a:noFill/>
            <a:ln w="709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92" name="object 54">
              <a:extLst>
                <a:ext uri="{FF2B5EF4-FFF2-40B4-BE49-F238E27FC236}">
                  <a16:creationId xmlns:a16="http://schemas.microsoft.com/office/drawing/2014/main" id="{E64CB9E6-DEF6-4229-A4F2-B7E3216BD3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6350" y="4391025"/>
              <a:ext cx="207963" cy="174625"/>
            </a:xfrm>
            <a:custGeom>
              <a:avLst/>
              <a:gdLst>
                <a:gd name="T0" fmla="*/ 0 w 297180"/>
                <a:gd name="T1" fmla="*/ 30026 h 248284"/>
                <a:gd name="T2" fmla="*/ 17534 w 297180"/>
                <a:gd name="T3" fmla="*/ 14915 h 248284"/>
                <a:gd name="T4" fmla="*/ 30875 w 297180"/>
                <a:gd name="T5" fmla="*/ 3532 h 248284"/>
                <a:gd name="T6" fmla="*/ 19059 w 297180"/>
                <a:gd name="T7" fmla="*/ 6084 h 248284"/>
                <a:gd name="T8" fmla="*/ 34877 w 297180"/>
                <a:gd name="T9" fmla="*/ 0 h 248284"/>
                <a:gd name="T10" fmla="*/ 26302 w 297180"/>
                <a:gd name="T11" fmla="*/ 14915 h 248284"/>
                <a:gd name="T12" fmla="*/ 30875 w 297180"/>
                <a:gd name="T13" fmla="*/ 3532 h 24828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7180" h="248284">
                  <a:moveTo>
                    <a:pt x="0" y="248055"/>
                  </a:moveTo>
                  <a:lnTo>
                    <a:pt x="149309" y="123217"/>
                  </a:lnTo>
                  <a:lnTo>
                    <a:pt x="262913" y="29182"/>
                  </a:lnTo>
                  <a:lnTo>
                    <a:pt x="162292" y="50259"/>
                  </a:lnTo>
                  <a:lnTo>
                    <a:pt x="296995" y="0"/>
                  </a:lnTo>
                  <a:lnTo>
                    <a:pt x="223963" y="123217"/>
                  </a:lnTo>
                  <a:lnTo>
                    <a:pt x="262913" y="29182"/>
                  </a:lnTo>
                </a:path>
              </a:pathLst>
            </a:custGeom>
            <a:noFill/>
            <a:ln w="7096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93" name="object 55">
              <a:extLst>
                <a:ext uri="{FF2B5EF4-FFF2-40B4-BE49-F238E27FC236}">
                  <a16:creationId xmlns:a16="http://schemas.microsoft.com/office/drawing/2014/main" id="{3165245B-39A9-4A1C-ADEE-FBEA6962F2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3025" y="4565650"/>
              <a:ext cx="76200" cy="217487"/>
            </a:xfrm>
            <a:custGeom>
              <a:avLst/>
              <a:gdLst>
                <a:gd name="T0" fmla="*/ 0 w 107314"/>
                <a:gd name="T1" fmla="*/ 37736 h 308609"/>
                <a:gd name="T2" fmla="*/ 6864 w 107314"/>
                <a:gd name="T3" fmla="*/ 18869 h 308609"/>
                <a:gd name="T4" fmla="*/ 12065 w 107314"/>
                <a:gd name="T5" fmla="*/ 4369 h 308609"/>
                <a:gd name="T6" fmla="*/ 3952 w 107314"/>
                <a:gd name="T7" fmla="*/ 11718 h 308609"/>
                <a:gd name="T8" fmla="*/ 13520 w 107314"/>
                <a:gd name="T9" fmla="*/ 0 h 308609"/>
                <a:gd name="T10" fmla="*/ 13728 w 107314"/>
                <a:gd name="T11" fmla="*/ 14697 h 308609"/>
                <a:gd name="T12" fmla="*/ 12065 w 107314"/>
                <a:gd name="T13" fmla="*/ 4369 h 30860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7314" h="308609">
                  <a:moveTo>
                    <a:pt x="0" y="308042"/>
                  </a:moveTo>
                  <a:lnTo>
                    <a:pt x="53556" y="154021"/>
                  </a:lnTo>
                  <a:lnTo>
                    <a:pt x="94129" y="35668"/>
                  </a:lnTo>
                  <a:lnTo>
                    <a:pt x="30835" y="95655"/>
                  </a:lnTo>
                  <a:lnTo>
                    <a:pt x="105490" y="0"/>
                  </a:lnTo>
                  <a:lnTo>
                    <a:pt x="107113" y="119974"/>
                  </a:lnTo>
                  <a:lnTo>
                    <a:pt x="94129" y="35668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94" name="object 56">
              <a:extLst>
                <a:ext uri="{FF2B5EF4-FFF2-40B4-BE49-F238E27FC236}">
                  <a16:creationId xmlns:a16="http://schemas.microsoft.com/office/drawing/2014/main" id="{3F992CAA-39D6-4F47-9E39-000215A5E7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0488" y="4797425"/>
              <a:ext cx="36512" cy="147637"/>
            </a:xfrm>
            <a:custGeom>
              <a:avLst/>
              <a:gdLst>
                <a:gd name="T0" fmla="*/ 4052 w 52069"/>
                <a:gd name="T1" fmla="*/ 24860 h 210820"/>
                <a:gd name="T2" fmla="*/ 3473 w 52069"/>
                <a:gd name="T3" fmla="*/ 12430 h 210820"/>
                <a:gd name="T4" fmla="*/ 2894 w 52069"/>
                <a:gd name="T5" fmla="*/ 2868 h 210820"/>
                <a:gd name="T6" fmla="*/ 0 w 52069"/>
                <a:gd name="T7" fmla="*/ 8796 h 210820"/>
                <a:gd name="T8" fmla="*/ 2701 w 52069"/>
                <a:gd name="T9" fmla="*/ 0 h 210820"/>
                <a:gd name="T10" fmla="*/ 6174 w 52069"/>
                <a:gd name="T11" fmla="*/ 8414 h 210820"/>
                <a:gd name="T12" fmla="*/ 2894 w 52069"/>
                <a:gd name="T13" fmla="*/ 2868 h 2108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2069" h="210820">
                  <a:moveTo>
                    <a:pt x="34081" y="210765"/>
                  </a:moveTo>
                  <a:lnTo>
                    <a:pt x="29212" y="105382"/>
                  </a:lnTo>
                  <a:lnTo>
                    <a:pt x="24343" y="24319"/>
                  </a:lnTo>
                  <a:lnTo>
                    <a:pt x="0" y="74578"/>
                  </a:lnTo>
                  <a:lnTo>
                    <a:pt x="22720" y="0"/>
                  </a:lnTo>
                  <a:lnTo>
                    <a:pt x="51933" y="71336"/>
                  </a:lnTo>
                  <a:lnTo>
                    <a:pt x="24343" y="24319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95" name="object 57">
              <a:extLst>
                <a:ext uri="{FF2B5EF4-FFF2-40B4-BE49-F238E27FC236}">
                  <a16:creationId xmlns:a16="http://schemas.microsoft.com/office/drawing/2014/main" id="{FB95B416-7255-4E68-BD8F-90B8E06313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8425" y="5035550"/>
              <a:ext cx="23813" cy="66675"/>
            </a:xfrm>
            <a:custGeom>
              <a:avLst/>
              <a:gdLst>
                <a:gd name="T0" fmla="*/ 4567 w 33019"/>
                <a:gd name="T1" fmla="*/ 11516 h 94615"/>
                <a:gd name="T2" fmla="*/ 2512 w 33019"/>
                <a:gd name="T3" fmla="*/ 5758 h 94615"/>
                <a:gd name="T4" fmla="*/ 685 w 33019"/>
                <a:gd name="T5" fmla="*/ 1390 h 94615"/>
                <a:gd name="T6" fmla="*/ 0 w 33019"/>
                <a:gd name="T7" fmla="*/ 4368 h 94615"/>
                <a:gd name="T8" fmla="*/ 229 w 33019"/>
                <a:gd name="T9" fmla="*/ 0 h 94615"/>
                <a:gd name="T10" fmla="*/ 3425 w 33019"/>
                <a:gd name="T11" fmla="*/ 3574 h 94615"/>
                <a:gd name="T12" fmla="*/ 685 w 33019"/>
                <a:gd name="T13" fmla="*/ 1390 h 946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3019" h="94615">
                  <a:moveTo>
                    <a:pt x="32458" y="94034"/>
                  </a:moveTo>
                  <a:lnTo>
                    <a:pt x="17852" y="47017"/>
                  </a:lnTo>
                  <a:lnTo>
                    <a:pt x="4868" y="11348"/>
                  </a:lnTo>
                  <a:lnTo>
                    <a:pt x="0" y="35668"/>
                  </a:lnTo>
                  <a:lnTo>
                    <a:pt x="1622" y="0"/>
                  </a:lnTo>
                  <a:lnTo>
                    <a:pt x="24343" y="29182"/>
                  </a:lnTo>
                  <a:lnTo>
                    <a:pt x="4868" y="11348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96" name="object 58">
              <a:extLst>
                <a:ext uri="{FF2B5EF4-FFF2-40B4-BE49-F238E27FC236}">
                  <a16:creationId xmlns:a16="http://schemas.microsoft.com/office/drawing/2014/main" id="{AD84D097-243A-45B6-944D-F8130BD45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4775" y="5256212"/>
              <a:ext cx="12700" cy="19050"/>
            </a:xfrm>
            <a:custGeom>
              <a:avLst/>
              <a:gdLst>
                <a:gd name="T0" fmla="*/ 1921 w 18414"/>
                <a:gd name="T1" fmla="*/ 2769 h 27940"/>
                <a:gd name="T2" fmla="*/ 1048 w 18414"/>
                <a:gd name="T3" fmla="*/ 1466 h 27940"/>
                <a:gd name="T4" fmla="*/ 350 w 18414"/>
                <a:gd name="T5" fmla="*/ 326 h 27940"/>
                <a:gd name="T6" fmla="*/ 350 w 18414"/>
                <a:gd name="T7" fmla="*/ 1140 h 27940"/>
                <a:gd name="T8" fmla="*/ 0 w 18414"/>
                <a:gd name="T9" fmla="*/ 0 h 27940"/>
                <a:gd name="T10" fmla="*/ 1048 w 18414"/>
                <a:gd name="T11" fmla="*/ 815 h 27940"/>
                <a:gd name="T12" fmla="*/ 350 w 18414"/>
                <a:gd name="T13" fmla="*/ 326 h 279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414" h="27940">
                  <a:moveTo>
                    <a:pt x="17852" y="27561"/>
                  </a:moveTo>
                  <a:lnTo>
                    <a:pt x="9737" y="14591"/>
                  </a:lnTo>
                  <a:lnTo>
                    <a:pt x="3245" y="3242"/>
                  </a:lnTo>
                  <a:lnTo>
                    <a:pt x="3245" y="11348"/>
                  </a:lnTo>
                  <a:lnTo>
                    <a:pt x="0" y="0"/>
                  </a:lnTo>
                  <a:lnTo>
                    <a:pt x="9737" y="8106"/>
                  </a:lnTo>
                  <a:lnTo>
                    <a:pt x="3245" y="3242"/>
                  </a:lnTo>
                </a:path>
              </a:pathLst>
            </a:custGeom>
            <a:noFill/>
            <a:ln w="709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97" name="object 59">
              <a:extLst>
                <a:ext uri="{FF2B5EF4-FFF2-40B4-BE49-F238E27FC236}">
                  <a16:creationId xmlns:a16="http://schemas.microsoft.com/office/drawing/2014/main" id="{78C3F9F7-805F-40F1-B062-DF8DB8E80A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900" y="3290887"/>
              <a:ext cx="20638" cy="9525"/>
            </a:xfrm>
            <a:custGeom>
              <a:avLst/>
              <a:gdLst>
                <a:gd name="T0" fmla="*/ 4482 w 27939"/>
                <a:gd name="T1" fmla="*/ 0 h 14604"/>
                <a:gd name="T2" fmla="*/ 2373 w 27939"/>
                <a:gd name="T3" fmla="*/ 624 h 14604"/>
                <a:gd name="T4" fmla="*/ 527 w 27939"/>
                <a:gd name="T5" fmla="*/ 999 h 14604"/>
                <a:gd name="T6" fmla="*/ 1845 w 27939"/>
                <a:gd name="T7" fmla="*/ 999 h 14604"/>
                <a:gd name="T8" fmla="*/ 0 w 27939"/>
                <a:gd name="T9" fmla="*/ 1123 h 14604"/>
                <a:gd name="T10" fmla="*/ 1319 w 27939"/>
                <a:gd name="T11" fmla="*/ 499 h 14604"/>
                <a:gd name="T12" fmla="*/ 527 w 27939"/>
                <a:gd name="T13" fmla="*/ 999 h 146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939" h="14604">
                  <a:moveTo>
                    <a:pt x="27589" y="0"/>
                  </a:moveTo>
                  <a:lnTo>
                    <a:pt x="14606" y="8106"/>
                  </a:lnTo>
                  <a:lnTo>
                    <a:pt x="3245" y="12970"/>
                  </a:lnTo>
                  <a:lnTo>
                    <a:pt x="11360" y="12970"/>
                  </a:lnTo>
                  <a:lnTo>
                    <a:pt x="0" y="14591"/>
                  </a:lnTo>
                  <a:lnTo>
                    <a:pt x="8114" y="6485"/>
                  </a:lnTo>
                  <a:lnTo>
                    <a:pt x="3245" y="12970"/>
                  </a:lnTo>
                </a:path>
              </a:pathLst>
            </a:custGeom>
            <a:noFill/>
            <a:ln w="709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98" name="object 60">
              <a:extLst>
                <a:ext uri="{FF2B5EF4-FFF2-40B4-BE49-F238E27FC236}">
                  <a16:creationId xmlns:a16="http://schemas.microsoft.com/office/drawing/2014/main" id="{8EEE4182-F006-498B-973B-29843C6F12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0375" y="3473450"/>
              <a:ext cx="39688" cy="36512"/>
            </a:xfrm>
            <a:custGeom>
              <a:avLst/>
              <a:gdLst>
                <a:gd name="T0" fmla="*/ 6371 w 57150"/>
                <a:gd name="T1" fmla="*/ 0 h 52070"/>
                <a:gd name="T2" fmla="*/ 3276 w 57150"/>
                <a:gd name="T3" fmla="*/ 3083 h 52070"/>
                <a:gd name="T4" fmla="*/ 728 w 57150"/>
                <a:gd name="T5" fmla="*/ 5589 h 52070"/>
                <a:gd name="T6" fmla="*/ 2913 w 57150"/>
                <a:gd name="T7" fmla="*/ 4818 h 52070"/>
                <a:gd name="T8" fmla="*/ 0 w 57150"/>
                <a:gd name="T9" fmla="*/ 6167 h 52070"/>
                <a:gd name="T10" fmla="*/ 1456 w 57150"/>
                <a:gd name="T11" fmla="*/ 3277 h 52070"/>
                <a:gd name="T12" fmla="*/ 728 w 57150"/>
                <a:gd name="T13" fmla="*/ 5589 h 5207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7150" h="52070">
                  <a:moveTo>
                    <a:pt x="56802" y="0"/>
                  </a:moveTo>
                  <a:lnTo>
                    <a:pt x="29212" y="25940"/>
                  </a:lnTo>
                  <a:lnTo>
                    <a:pt x="6491" y="47017"/>
                  </a:lnTo>
                  <a:lnTo>
                    <a:pt x="25966" y="40531"/>
                  </a:lnTo>
                  <a:lnTo>
                    <a:pt x="0" y="51880"/>
                  </a:lnTo>
                  <a:lnTo>
                    <a:pt x="12983" y="27561"/>
                  </a:lnTo>
                  <a:lnTo>
                    <a:pt x="6491" y="47017"/>
                  </a:lnTo>
                </a:path>
              </a:pathLst>
            </a:custGeom>
            <a:noFill/>
            <a:ln w="7096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99" name="object 61">
              <a:extLst>
                <a:ext uri="{FF2B5EF4-FFF2-40B4-BE49-F238E27FC236}">
                  <a16:creationId xmlns:a16="http://schemas.microsoft.com/office/drawing/2014/main" id="{EBC99FC0-C0B0-4735-AF58-775AAEFB58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5138" y="3648075"/>
              <a:ext cx="28575" cy="84137"/>
            </a:xfrm>
            <a:custGeom>
              <a:avLst/>
              <a:gdLst>
                <a:gd name="T0" fmla="*/ 4904 w 40639"/>
                <a:gd name="T1" fmla="*/ 0 h 118745"/>
                <a:gd name="T2" fmla="*/ 2550 w 40639"/>
                <a:gd name="T3" fmla="*/ 7386 h 118745"/>
                <a:gd name="T4" fmla="*/ 589 w 40639"/>
                <a:gd name="T5" fmla="*/ 13130 h 118745"/>
                <a:gd name="T6" fmla="*/ 3530 w 40639"/>
                <a:gd name="T7" fmla="*/ 10258 h 118745"/>
                <a:gd name="T8" fmla="*/ 0 w 40639"/>
                <a:gd name="T9" fmla="*/ 14977 h 118745"/>
                <a:gd name="T10" fmla="*/ 0 w 40639"/>
                <a:gd name="T11" fmla="*/ 9027 h 118745"/>
                <a:gd name="T12" fmla="*/ 589 w 40639"/>
                <a:gd name="T13" fmla="*/ 13130 h 11874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0639" h="118745">
                  <a:moveTo>
                    <a:pt x="40573" y="0"/>
                  </a:moveTo>
                  <a:lnTo>
                    <a:pt x="21098" y="58365"/>
                  </a:lnTo>
                  <a:lnTo>
                    <a:pt x="4868" y="103761"/>
                  </a:lnTo>
                  <a:lnTo>
                    <a:pt x="29212" y="81063"/>
                  </a:lnTo>
                  <a:lnTo>
                    <a:pt x="0" y="118353"/>
                  </a:lnTo>
                  <a:lnTo>
                    <a:pt x="0" y="71336"/>
                  </a:lnTo>
                  <a:lnTo>
                    <a:pt x="4868" y="103761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100" name="object 62">
              <a:extLst>
                <a:ext uri="{FF2B5EF4-FFF2-40B4-BE49-F238E27FC236}">
                  <a16:creationId xmlns:a16="http://schemas.microsoft.com/office/drawing/2014/main" id="{78B4D581-F700-43FF-BD9C-8B0B6CB1A85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1325" y="3825875"/>
              <a:ext cx="77788" cy="120650"/>
            </a:xfrm>
            <a:custGeom>
              <a:avLst/>
              <a:gdLst>
                <a:gd name="T0" fmla="*/ 0 w 109219"/>
                <a:gd name="T1" fmla="*/ 0 h 172084"/>
                <a:gd name="T2" fmla="*/ 7202 w 109219"/>
                <a:gd name="T3" fmla="*/ 10206 h 172084"/>
                <a:gd name="T4" fmla="*/ 12710 w 109219"/>
                <a:gd name="T5" fmla="*/ 18101 h 172084"/>
                <a:gd name="T6" fmla="*/ 12074 w 109219"/>
                <a:gd name="T7" fmla="*/ 11746 h 172084"/>
                <a:gd name="T8" fmla="*/ 14192 w 109219"/>
                <a:gd name="T9" fmla="*/ 20412 h 172084"/>
                <a:gd name="T10" fmla="*/ 6567 w 109219"/>
                <a:gd name="T11" fmla="*/ 14828 h 172084"/>
                <a:gd name="T12" fmla="*/ 12710 w 109219"/>
                <a:gd name="T13" fmla="*/ 18101 h 17208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9219" h="172084">
                  <a:moveTo>
                    <a:pt x="0" y="0"/>
                  </a:moveTo>
                  <a:lnTo>
                    <a:pt x="55179" y="85927"/>
                  </a:lnTo>
                  <a:lnTo>
                    <a:pt x="97375" y="152400"/>
                  </a:lnTo>
                  <a:lnTo>
                    <a:pt x="92506" y="98897"/>
                  </a:lnTo>
                  <a:lnTo>
                    <a:pt x="108736" y="171855"/>
                  </a:lnTo>
                  <a:lnTo>
                    <a:pt x="50310" y="124838"/>
                  </a:lnTo>
                  <a:lnTo>
                    <a:pt x="97375" y="152400"/>
                  </a:lnTo>
                </a:path>
              </a:pathLst>
            </a:custGeom>
            <a:noFill/>
            <a:ln w="709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101" name="object 63">
              <a:extLst>
                <a:ext uri="{FF2B5EF4-FFF2-40B4-BE49-F238E27FC236}">
                  <a16:creationId xmlns:a16="http://schemas.microsoft.com/office/drawing/2014/main" id="{2647988A-9653-4E5B-8F13-BEC4BEA5014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0838" y="4035425"/>
              <a:ext cx="258762" cy="96837"/>
            </a:xfrm>
            <a:custGeom>
              <a:avLst/>
              <a:gdLst>
                <a:gd name="T0" fmla="*/ 0 w 368935"/>
                <a:gd name="T1" fmla="*/ 0 h 138429"/>
                <a:gd name="T2" fmla="*/ 22025 w 368935"/>
                <a:gd name="T3" fmla="*/ 8170 h 138429"/>
                <a:gd name="T4" fmla="*/ 38833 w 368935"/>
                <a:gd name="T5" fmla="*/ 14250 h 138429"/>
                <a:gd name="T6" fmla="*/ 30525 w 368935"/>
                <a:gd name="T7" fmla="*/ 5320 h 138429"/>
                <a:gd name="T8" fmla="*/ 43856 w 368935"/>
                <a:gd name="T9" fmla="*/ 16150 h 138429"/>
                <a:gd name="T10" fmla="*/ 26469 w 368935"/>
                <a:gd name="T11" fmla="*/ 15770 h 138429"/>
                <a:gd name="T12" fmla="*/ 38833 w 368935"/>
                <a:gd name="T13" fmla="*/ 14250 h 13842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8935" h="138429">
                  <a:moveTo>
                    <a:pt x="0" y="0"/>
                  </a:moveTo>
                  <a:lnTo>
                    <a:pt x="185013" y="69714"/>
                  </a:lnTo>
                  <a:lnTo>
                    <a:pt x="326208" y="121595"/>
                  </a:lnTo>
                  <a:lnTo>
                    <a:pt x="256422" y="45395"/>
                  </a:lnTo>
                  <a:lnTo>
                    <a:pt x="368404" y="137808"/>
                  </a:lnTo>
                  <a:lnTo>
                    <a:pt x="222340" y="134565"/>
                  </a:lnTo>
                  <a:lnTo>
                    <a:pt x="326208" y="121595"/>
                  </a:lnTo>
                </a:path>
              </a:pathLst>
            </a:custGeom>
            <a:noFill/>
            <a:ln w="709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102" name="object 64">
              <a:extLst>
                <a:ext uri="{FF2B5EF4-FFF2-40B4-BE49-F238E27FC236}">
                  <a16:creationId xmlns:a16="http://schemas.microsoft.com/office/drawing/2014/main" id="{9A9EED0F-DBF8-433E-8CA0-A5E3758F38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1625" y="4237037"/>
              <a:ext cx="357188" cy="87313"/>
            </a:xfrm>
            <a:custGeom>
              <a:avLst/>
              <a:gdLst>
                <a:gd name="T0" fmla="*/ 0 w 508000"/>
                <a:gd name="T1" fmla="*/ 7311 h 125095"/>
                <a:gd name="T2" fmla="*/ 54127 w 508000"/>
                <a:gd name="T3" fmla="*/ 7311 h 125095"/>
                <a:gd name="T4" fmla="*/ 39810 w 508000"/>
                <a:gd name="T5" fmla="*/ 0 h 125095"/>
                <a:gd name="T6" fmla="*/ 61382 w 508000"/>
                <a:gd name="T7" fmla="*/ 7311 h 125095"/>
                <a:gd name="T8" fmla="*/ 39810 w 508000"/>
                <a:gd name="T9" fmla="*/ 14434 h 125095"/>
                <a:gd name="T10" fmla="*/ 54127 w 508000"/>
                <a:gd name="T11" fmla="*/ 7311 h 12509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08000" h="125095">
                  <a:moveTo>
                    <a:pt x="0" y="63229"/>
                  </a:moveTo>
                  <a:lnTo>
                    <a:pt x="447927" y="63229"/>
                  </a:lnTo>
                  <a:lnTo>
                    <a:pt x="329453" y="0"/>
                  </a:lnTo>
                  <a:lnTo>
                    <a:pt x="507975" y="63229"/>
                  </a:lnTo>
                  <a:lnTo>
                    <a:pt x="329453" y="124838"/>
                  </a:lnTo>
                  <a:lnTo>
                    <a:pt x="447927" y="63229"/>
                  </a:lnTo>
                </a:path>
              </a:pathLst>
            </a:custGeom>
            <a:noFill/>
            <a:ln w="709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103" name="object 65">
              <a:extLst>
                <a:ext uri="{FF2B5EF4-FFF2-40B4-BE49-F238E27FC236}">
                  <a16:creationId xmlns:a16="http://schemas.microsoft.com/office/drawing/2014/main" id="{0A475305-25FC-4720-9C60-8089C4C0E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0838" y="4429125"/>
              <a:ext cx="258762" cy="96837"/>
            </a:xfrm>
            <a:custGeom>
              <a:avLst/>
              <a:gdLst>
                <a:gd name="T0" fmla="*/ 0 w 368935"/>
                <a:gd name="T1" fmla="*/ 16150 h 138429"/>
                <a:gd name="T2" fmla="*/ 22025 w 368935"/>
                <a:gd name="T3" fmla="*/ 7980 h 138429"/>
                <a:gd name="T4" fmla="*/ 38833 w 368935"/>
                <a:gd name="T5" fmla="*/ 1900 h 138429"/>
                <a:gd name="T6" fmla="*/ 26469 w 368935"/>
                <a:gd name="T7" fmla="*/ 380 h 138429"/>
                <a:gd name="T8" fmla="*/ 43856 w 368935"/>
                <a:gd name="T9" fmla="*/ 0 h 138429"/>
                <a:gd name="T10" fmla="*/ 30525 w 368935"/>
                <a:gd name="T11" fmla="*/ 10830 h 138429"/>
                <a:gd name="T12" fmla="*/ 38833 w 368935"/>
                <a:gd name="T13" fmla="*/ 1900 h 13842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8935" h="138429">
                  <a:moveTo>
                    <a:pt x="0" y="137808"/>
                  </a:moveTo>
                  <a:lnTo>
                    <a:pt x="185013" y="68093"/>
                  </a:lnTo>
                  <a:lnTo>
                    <a:pt x="326208" y="16212"/>
                  </a:lnTo>
                  <a:lnTo>
                    <a:pt x="222340" y="3242"/>
                  </a:lnTo>
                  <a:lnTo>
                    <a:pt x="368404" y="0"/>
                  </a:lnTo>
                  <a:lnTo>
                    <a:pt x="256422" y="92412"/>
                  </a:lnTo>
                  <a:lnTo>
                    <a:pt x="326208" y="16212"/>
                  </a:lnTo>
                </a:path>
              </a:pathLst>
            </a:custGeom>
            <a:noFill/>
            <a:ln w="709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104" name="object 66">
              <a:extLst>
                <a:ext uri="{FF2B5EF4-FFF2-40B4-BE49-F238E27FC236}">
                  <a16:creationId xmlns:a16="http://schemas.microsoft.com/office/drawing/2014/main" id="{025A59F5-60EE-4271-832C-CC03E6E365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1325" y="4613275"/>
              <a:ext cx="77788" cy="122237"/>
            </a:xfrm>
            <a:custGeom>
              <a:avLst/>
              <a:gdLst>
                <a:gd name="T0" fmla="*/ 0 w 109219"/>
                <a:gd name="T1" fmla="*/ 22076 h 172084"/>
                <a:gd name="T2" fmla="*/ 7202 w 109219"/>
                <a:gd name="T3" fmla="*/ 11039 h 172084"/>
                <a:gd name="T4" fmla="*/ 12710 w 109219"/>
                <a:gd name="T5" fmla="*/ 2499 h 172084"/>
                <a:gd name="T6" fmla="*/ 6567 w 109219"/>
                <a:gd name="T7" fmla="*/ 6040 h 172084"/>
                <a:gd name="T8" fmla="*/ 14192 w 109219"/>
                <a:gd name="T9" fmla="*/ 0 h 172084"/>
                <a:gd name="T10" fmla="*/ 12074 w 109219"/>
                <a:gd name="T11" fmla="*/ 9372 h 172084"/>
                <a:gd name="T12" fmla="*/ 12710 w 109219"/>
                <a:gd name="T13" fmla="*/ 2499 h 17208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9219" h="172084">
                  <a:moveTo>
                    <a:pt x="0" y="171855"/>
                  </a:moveTo>
                  <a:lnTo>
                    <a:pt x="55179" y="85927"/>
                  </a:lnTo>
                  <a:lnTo>
                    <a:pt x="97375" y="19455"/>
                  </a:lnTo>
                  <a:lnTo>
                    <a:pt x="50310" y="47017"/>
                  </a:lnTo>
                  <a:lnTo>
                    <a:pt x="108736" y="0"/>
                  </a:lnTo>
                  <a:lnTo>
                    <a:pt x="92506" y="72957"/>
                  </a:lnTo>
                  <a:lnTo>
                    <a:pt x="97375" y="19455"/>
                  </a:lnTo>
                </a:path>
              </a:pathLst>
            </a:custGeom>
            <a:noFill/>
            <a:ln w="709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105" name="object 67">
              <a:extLst>
                <a:ext uri="{FF2B5EF4-FFF2-40B4-BE49-F238E27FC236}">
                  <a16:creationId xmlns:a16="http://schemas.microsoft.com/office/drawing/2014/main" id="{A3B485AD-0361-42FE-92DB-A4E3C59EDE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5138" y="4829175"/>
              <a:ext cx="28575" cy="84137"/>
            </a:xfrm>
            <a:custGeom>
              <a:avLst/>
              <a:gdLst>
                <a:gd name="T0" fmla="*/ 4904 w 40639"/>
                <a:gd name="T1" fmla="*/ 14977 h 118745"/>
                <a:gd name="T2" fmla="*/ 2550 w 40639"/>
                <a:gd name="T3" fmla="*/ 7591 h 118745"/>
                <a:gd name="T4" fmla="*/ 589 w 40639"/>
                <a:gd name="T5" fmla="*/ 1846 h 118745"/>
                <a:gd name="T6" fmla="*/ 0 w 40639"/>
                <a:gd name="T7" fmla="*/ 5950 h 118745"/>
                <a:gd name="T8" fmla="*/ 0 w 40639"/>
                <a:gd name="T9" fmla="*/ 0 h 118745"/>
                <a:gd name="T10" fmla="*/ 3530 w 40639"/>
                <a:gd name="T11" fmla="*/ 4719 h 118745"/>
                <a:gd name="T12" fmla="*/ 589 w 40639"/>
                <a:gd name="T13" fmla="*/ 1846 h 11874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0639" h="118745">
                  <a:moveTo>
                    <a:pt x="40573" y="118353"/>
                  </a:moveTo>
                  <a:lnTo>
                    <a:pt x="21098" y="59987"/>
                  </a:lnTo>
                  <a:lnTo>
                    <a:pt x="4868" y="14591"/>
                  </a:lnTo>
                  <a:lnTo>
                    <a:pt x="0" y="47017"/>
                  </a:lnTo>
                  <a:lnTo>
                    <a:pt x="0" y="0"/>
                  </a:lnTo>
                  <a:lnTo>
                    <a:pt x="29212" y="37289"/>
                  </a:lnTo>
                  <a:lnTo>
                    <a:pt x="4868" y="14591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106" name="object 68">
              <a:extLst>
                <a:ext uri="{FF2B5EF4-FFF2-40B4-BE49-F238E27FC236}">
                  <a16:creationId xmlns:a16="http://schemas.microsoft.com/office/drawing/2014/main" id="{4FA5D6BF-E456-48D2-BD22-52E4D4FAD1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0375" y="5049837"/>
              <a:ext cx="39688" cy="38100"/>
            </a:xfrm>
            <a:custGeom>
              <a:avLst/>
              <a:gdLst>
                <a:gd name="T0" fmla="*/ 6371 w 57150"/>
                <a:gd name="T1" fmla="*/ 7962 h 52070"/>
                <a:gd name="T2" fmla="*/ 3276 w 57150"/>
                <a:gd name="T3" fmla="*/ 3981 h 52070"/>
                <a:gd name="T4" fmla="*/ 728 w 57150"/>
                <a:gd name="T5" fmla="*/ 746 h 52070"/>
                <a:gd name="T6" fmla="*/ 1456 w 57150"/>
                <a:gd name="T7" fmla="*/ 3732 h 52070"/>
                <a:gd name="T8" fmla="*/ 0 w 57150"/>
                <a:gd name="T9" fmla="*/ 0 h 52070"/>
                <a:gd name="T10" fmla="*/ 2913 w 57150"/>
                <a:gd name="T11" fmla="*/ 1741 h 52070"/>
                <a:gd name="T12" fmla="*/ 728 w 57150"/>
                <a:gd name="T13" fmla="*/ 746 h 5207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7150" h="52070">
                  <a:moveTo>
                    <a:pt x="56802" y="51880"/>
                  </a:moveTo>
                  <a:lnTo>
                    <a:pt x="29212" y="25940"/>
                  </a:lnTo>
                  <a:lnTo>
                    <a:pt x="6491" y="4863"/>
                  </a:lnTo>
                  <a:lnTo>
                    <a:pt x="12983" y="24319"/>
                  </a:lnTo>
                  <a:lnTo>
                    <a:pt x="0" y="0"/>
                  </a:lnTo>
                  <a:lnTo>
                    <a:pt x="25966" y="11348"/>
                  </a:lnTo>
                  <a:lnTo>
                    <a:pt x="6491" y="4863"/>
                  </a:lnTo>
                </a:path>
              </a:pathLst>
            </a:custGeom>
            <a:noFill/>
            <a:ln w="7096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107" name="object 69">
              <a:extLst>
                <a:ext uri="{FF2B5EF4-FFF2-40B4-BE49-F238E27FC236}">
                  <a16:creationId xmlns:a16="http://schemas.microsoft.com/office/drawing/2014/main" id="{5B9B372E-FF71-48A7-811B-9B82EC37C6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900" y="5260975"/>
              <a:ext cx="20638" cy="9525"/>
            </a:xfrm>
            <a:custGeom>
              <a:avLst/>
              <a:gdLst>
                <a:gd name="T0" fmla="*/ 4482 w 27939"/>
                <a:gd name="T1" fmla="*/ 1123 h 14604"/>
                <a:gd name="T2" fmla="*/ 2373 w 27939"/>
                <a:gd name="T3" fmla="*/ 624 h 14604"/>
                <a:gd name="T4" fmla="*/ 527 w 27939"/>
                <a:gd name="T5" fmla="*/ 125 h 14604"/>
                <a:gd name="T6" fmla="*/ 1319 w 27939"/>
                <a:gd name="T7" fmla="*/ 624 h 14604"/>
                <a:gd name="T8" fmla="*/ 0 w 27939"/>
                <a:gd name="T9" fmla="*/ 0 h 14604"/>
                <a:gd name="T10" fmla="*/ 1845 w 27939"/>
                <a:gd name="T11" fmla="*/ 125 h 14604"/>
                <a:gd name="T12" fmla="*/ 527 w 27939"/>
                <a:gd name="T13" fmla="*/ 125 h 146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939" h="14604">
                  <a:moveTo>
                    <a:pt x="27589" y="14591"/>
                  </a:moveTo>
                  <a:lnTo>
                    <a:pt x="14606" y="8106"/>
                  </a:lnTo>
                  <a:lnTo>
                    <a:pt x="3245" y="1621"/>
                  </a:lnTo>
                  <a:lnTo>
                    <a:pt x="8114" y="8106"/>
                  </a:lnTo>
                  <a:lnTo>
                    <a:pt x="0" y="0"/>
                  </a:lnTo>
                  <a:lnTo>
                    <a:pt x="11360" y="1621"/>
                  </a:lnTo>
                  <a:lnTo>
                    <a:pt x="3245" y="1621"/>
                  </a:lnTo>
                </a:path>
              </a:pathLst>
            </a:custGeom>
            <a:noFill/>
            <a:ln w="709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108" name="object 70">
              <a:extLst>
                <a:ext uri="{FF2B5EF4-FFF2-40B4-BE49-F238E27FC236}">
                  <a16:creationId xmlns:a16="http://schemas.microsoft.com/office/drawing/2014/main" id="{D3EA495B-6445-48F7-BAC4-C7DBBCEE7C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9788" y="3292475"/>
              <a:ext cx="20637" cy="6350"/>
            </a:xfrm>
            <a:custGeom>
              <a:avLst/>
              <a:gdLst>
                <a:gd name="T0" fmla="*/ 2625 w 31114"/>
                <a:gd name="T1" fmla="*/ 1008 h 8254"/>
                <a:gd name="T2" fmla="*/ 1382 w 31114"/>
                <a:gd name="T3" fmla="*/ 1008 h 8254"/>
                <a:gd name="T4" fmla="*/ 276 w 31114"/>
                <a:gd name="T5" fmla="*/ 672 h 8254"/>
                <a:gd name="T6" fmla="*/ 968 w 31114"/>
                <a:gd name="T7" fmla="*/ 1681 h 8254"/>
                <a:gd name="T8" fmla="*/ 0 w 31114"/>
                <a:gd name="T9" fmla="*/ 672 h 8254"/>
                <a:gd name="T10" fmla="*/ 968 w 31114"/>
                <a:gd name="T11" fmla="*/ 0 h 8254"/>
                <a:gd name="T12" fmla="*/ 276 w 31114"/>
                <a:gd name="T13" fmla="*/ 672 h 82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1114" h="8254">
                  <a:moveTo>
                    <a:pt x="30835" y="4863"/>
                  </a:moveTo>
                  <a:lnTo>
                    <a:pt x="16229" y="4863"/>
                  </a:lnTo>
                  <a:lnTo>
                    <a:pt x="3245" y="3242"/>
                  </a:lnTo>
                  <a:lnTo>
                    <a:pt x="11360" y="8106"/>
                  </a:lnTo>
                  <a:lnTo>
                    <a:pt x="0" y="3242"/>
                  </a:lnTo>
                  <a:lnTo>
                    <a:pt x="11360" y="0"/>
                  </a:lnTo>
                  <a:lnTo>
                    <a:pt x="3245" y="3242"/>
                  </a:lnTo>
                </a:path>
              </a:pathLst>
            </a:custGeom>
            <a:noFill/>
            <a:ln w="709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109" name="object 71">
              <a:extLst>
                <a:ext uri="{FF2B5EF4-FFF2-40B4-BE49-F238E27FC236}">
                  <a16:creationId xmlns:a16="http://schemas.microsoft.com/office/drawing/2014/main" id="{E14000F8-89F9-4C67-B225-6C1EEEA364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7088" y="3486150"/>
              <a:ext cx="46037" cy="12700"/>
            </a:xfrm>
            <a:custGeom>
              <a:avLst/>
              <a:gdLst>
                <a:gd name="T0" fmla="*/ 7210 w 66675"/>
                <a:gd name="T1" fmla="*/ 1679 h 16510"/>
                <a:gd name="T2" fmla="*/ 704 w 66675"/>
                <a:gd name="T3" fmla="*/ 1679 h 16510"/>
                <a:gd name="T4" fmla="*/ 2462 w 66675"/>
                <a:gd name="T5" fmla="*/ 3358 h 16510"/>
                <a:gd name="T6" fmla="*/ 0 w 66675"/>
                <a:gd name="T7" fmla="*/ 1679 h 16510"/>
                <a:gd name="T8" fmla="*/ 2462 w 66675"/>
                <a:gd name="T9" fmla="*/ 0 h 16510"/>
                <a:gd name="T10" fmla="*/ 704 w 66675"/>
                <a:gd name="T11" fmla="*/ 1679 h 165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6675" h="16510">
                  <a:moveTo>
                    <a:pt x="66539" y="8106"/>
                  </a:moveTo>
                  <a:lnTo>
                    <a:pt x="6491" y="8106"/>
                  </a:lnTo>
                  <a:lnTo>
                    <a:pt x="22720" y="16212"/>
                  </a:lnTo>
                  <a:lnTo>
                    <a:pt x="0" y="8106"/>
                  </a:lnTo>
                  <a:lnTo>
                    <a:pt x="22720" y="0"/>
                  </a:lnTo>
                  <a:lnTo>
                    <a:pt x="6491" y="8106"/>
                  </a:lnTo>
                </a:path>
              </a:pathLst>
            </a:custGeom>
            <a:noFill/>
            <a:ln w="709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110" name="object 72">
              <a:extLst>
                <a:ext uri="{FF2B5EF4-FFF2-40B4-BE49-F238E27FC236}">
                  <a16:creationId xmlns:a16="http://schemas.microsoft.com/office/drawing/2014/main" id="{454AD499-3C21-4526-8097-6A1000CB8E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8675" y="3683000"/>
              <a:ext cx="42863" cy="12700"/>
            </a:xfrm>
            <a:custGeom>
              <a:avLst/>
              <a:gdLst>
                <a:gd name="T0" fmla="*/ 7727 w 60325"/>
                <a:gd name="T1" fmla="*/ 1679 h 16510"/>
                <a:gd name="T2" fmla="*/ 835 w 60325"/>
                <a:gd name="T3" fmla="*/ 1679 h 16510"/>
                <a:gd name="T4" fmla="*/ 2715 w 60325"/>
                <a:gd name="T5" fmla="*/ 3358 h 16510"/>
                <a:gd name="T6" fmla="*/ 0 w 60325"/>
                <a:gd name="T7" fmla="*/ 1679 h 16510"/>
                <a:gd name="T8" fmla="*/ 2715 w 60325"/>
                <a:gd name="T9" fmla="*/ 0 h 16510"/>
                <a:gd name="T10" fmla="*/ 835 w 60325"/>
                <a:gd name="T11" fmla="*/ 1679 h 165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325" h="16510">
                  <a:moveTo>
                    <a:pt x="60048" y="8106"/>
                  </a:moveTo>
                  <a:lnTo>
                    <a:pt x="6491" y="8106"/>
                  </a:lnTo>
                  <a:lnTo>
                    <a:pt x="21098" y="16212"/>
                  </a:lnTo>
                  <a:lnTo>
                    <a:pt x="0" y="8106"/>
                  </a:lnTo>
                  <a:lnTo>
                    <a:pt x="21098" y="0"/>
                  </a:lnTo>
                  <a:lnTo>
                    <a:pt x="6491" y="8106"/>
                  </a:lnTo>
                </a:path>
              </a:pathLst>
            </a:custGeom>
            <a:noFill/>
            <a:ln w="709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111" name="object 73">
              <a:extLst>
                <a:ext uri="{FF2B5EF4-FFF2-40B4-BE49-F238E27FC236}">
                  <a16:creationId xmlns:a16="http://schemas.microsoft.com/office/drawing/2014/main" id="{16681909-1B65-4D86-B1E0-8E4CDD2C6D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9150" y="3878262"/>
              <a:ext cx="61913" cy="15875"/>
            </a:xfrm>
            <a:custGeom>
              <a:avLst/>
              <a:gdLst>
                <a:gd name="T0" fmla="*/ 0 w 89535"/>
                <a:gd name="T1" fmla="*/ 1273 h 22859"/>
                <a:gd name="T2" fmla="*/ 8694 w 89535"/>
                <a:gd name="T3" fmla="*/ 1273 h 22859"/>
                <a:gd name="T4" fmla="*/ 6387 w 89535"/>
                <a:gd name="T5" fmla="*/ 0 h 22859"/>
                <a:gd name="T6" fmla="*/ 9759 w 89535"/>
                <a:gd name="T7" fmla="*/ 1273 h 22859"/>
                <a:gd name="T8" fmla="*/ 6387 w 89535"/>
                <a:gd name="T9" fmla="*/ 2546 h 22859"/>
                <a:gd name="T10" fmla="*/ 8694 w 89535"/>
                <a:gd name="T11" fmla="*/ 1273 h 228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9535" h="22859">
                  <a:moveTo>
                    <a:pt x="0" y="11348"/>
                  </a:moveTo>
                  <a:lnTo>
                    <a:pt x="79523" y="11348"/>
                  </a:lnTo>
                  <a:lnTo>
                    <a:pt x="58425" y="0"/>
                  </a:lnTo>
                  <a:lnTo>
                    <a:pt x="89260" y="11348"/>
                  </a:lnTo>
                  <a:lnTo>
                    <a:pt x="58425" y="22697"/>
                  </a:lnTo>
                  <a:lnTo>
                    <a:pt x="79523" y="11348"/>
                  </a:lnTo>
                </a:path>
              </a:pathLst>
            </a:custGeom>
            <a:noFill/>
            <a:ln w="709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112" name="object 74">
              <a:extLst>
                <a:ext uri="{FF2B5EF4-FFF2-40B4-BE49-F238E27FC236}">
                  <a16:creationId xmlns:a16="http://schemas.microsoft.com/office/drawing/2014/main" id="{CD5C0E26-98E3-4426-9DAA-2A1E0A10B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2313" y="4051300"/>
              <a:ext cx="255587" cy="63500"/>
            </a:xfrm>
            <a:custGeom>
              <a:avLst/>
              <a:gdLst>
                <a:gd name="T0" fmla="*/ 0 w 361950"/>
                <a:gd name="T1" fmla="*/ 5777 h 89534"/>
                <a:gd name="T2" fmla="*/ 39637 w 361950"/>
                <a:gd name="T3" fmla="*/ 5777 h 89534"/>
                <a:gd name="T4" fmla="*/ 29174 w 361950"/>
                <a:gd name="T5" fmla="*/ 0 h 89534"/>
                <a:gd name="T6" fmla="*/ 44869 w 361950"/>
                <a:gd name="T7" fmla="*/ 5777 h 89534"/>
                <a:gd name="T8" fmla="*/ 29174 w 361950"/>
                <a:gd name="T9" fmla="*/ 11348 h 89534"/>
                <a:gd name="T10" fmla="*/ 39637 w 361950"/>
                <a:gd name="T11" fmla="*/ 5777 h 8953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61950" h="89534">
                  <a:moveTo>
                    <a:pt x="0" y="45395"/>
                  </a:moveTo>
                  <a:lnTo>
                    <a:pt x="319716" y="45395"/>
                  </a:lnTo>
                  <a:lnTo>
                    <a:pt x="235324" y="0"/>
                  </a:lnTo>
                  <a:lnTo>
                    <a:pt x="361912" y="45395"/>
                  </a:lnTo>
                  <a:lnTo>
                    <a:pt x="235324" y="89170"/>
                  </a:lnTo>
                  <a:lnTo>
                    <a:pt x="319716" y="45395"/>
                  </a:lnTo>
                </a:path>
              </a:pathLst>
            </a:custGeom>
            <a:noFill/>
            <a:ln w="709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113" name="object 75">
              <a:extLst>
                <a:ext uri="{FF2B5EF4-FFF2-40B4-BE49-F238E27FC236}">
                  <a16:creationId xmlns:a16="http://schemas.microsoft.com/office/drawing/2014/main" id="{7631CD24-62A9-43EC-8DB3-2371D15738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3100" y="4237037"/>
              <a:ext cx="354013" cy="87313"/>
            </a:xfrm>
            <a:custGeom>
              <a:avLst/>
              <a:gdLst>
                <a:gd name="T0" fmla="*/ 0 w 504825"/>
                <a:gd name="T1" fmla="*/ 7311 h 125095"/>
                <a:gd name="T2" fmla="*/ 53076 w 504825"/>
                <a:gd name="T3" fmla="*/ 7311 h 125095"/>
                <a:gd name="T4" fmla="*/ 38986 w 504825"/>
                <a:gd name="T5" fmla="*/ 0 h 125095"/>
                <a:gd name="T6" fmla="*/ 60025 w 504825"/>
                <a:gd name="T7" fmla="*/ 7311 h 125095"/>
                <a:gd name="T8" fmla="*/ 38986 w 504825"/>
                <a:gd name="T9" fmla="*/ 14434 h 125095"/>
                <a:gd name="T10" fmla="*/ 53076 w 504825"/>
                <a:gd name="T11" fmla="*/ 7311 h 12509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04825" h="125095">
                  <a:moveTo>
                    <a:pt x="0" y="63229"/>
                  </a:moveTo>
                  <a:lnTo>
                    <a:pt x="446304" y="63229"/>
                  </a:lnTo>
                  <a:lnTo>
                    <a:pt x="327831" y="0"/>
                  </a:lnTo>
                  <a:lnTo>
                    <a:pt x="504729" y="63229"/>
                  </a:lnTo>
                  <a:lnTo>
                    <a:pt x="327831" y="124838"/>
                  </a:lnTo>
                  <a:lnTo>
                    <a:pt x="446304" y="63229"/>
                  </a:lnTo>
                </a:path>
              </a:pathLst>
            </a:custGeom>
            <a:noFill/>
            <a:ln w="709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114" name="object 76">
              <a:extLst>
                <a:ext uri="{FF2B5EF4-FFF2-40B4-BE49-F238E27FC236}">
                  <a16:creationId xmlns:a16="http://schemas.microsoft.com/office/drawing/2014/main" id="{77485250-C257-4D14-B65B-186F56D09A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2313" y="4446587"/>
              <a:ext cx="255587" cy="63500"/>
            </a:xfrm>
            <a:custGeom>
              <a:avLst/>
              <a:gdLst>
                <a:gd name="T0" fmla="*/ 0 w 361950"/>
                <a:gd name="T1" fmla="*/ 5571 h 89534"/>
                <a:gd name="T2" fmla="*/ 39637 w 361950"/>
                <a:gd name="T3" fmla="*/ 5571 h 89534"/>
                <a:gd name="T4" fmla="*/ 29174 w 361950"/>
                <a:gd name="T5" fmla="*/ 0 h 89534"/>
                <a:gd name="T6" fmla="*/ 44869 w 361950"/>
                <a:gd name="T7" fmla="*/ 5571 h 89534"/>
                <a:gd name="T8" fmla="*/ 29174 w 361950"/>
                <a:gd name="T9" fmla="*/ 11348 h 89534"/>
                <a:gd name="T10" fmla="*/ 39637 w 361950"/>
                <a:gd name="T11" fmla="*/ 5571 h 8953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61950" h="89534">
                  <a:moveTo>
                    <a:pt x="0" y="43774"/>
                  </a:moveTo>
                  <a:lnTo>
                    <a:pt x="319716" y="43774"/>
                  </a:lnTo>
                  <a:lnTo>
                    <a:pt x="235324" y="0"/>
                  </a:lnTo>
                  <a:lnTo>
                    <a:pt x="361912" y="43774"/>
                  </a:lnTo>
                  <a:lnTo>
                    <a:pt x="235324" y="89170"/>
                  </a:lnTo>
                  <a:lnTo>
                    <a:pt x="319716" y="43774"/>
                  </a:lnTo>
                </a:path>
              </a:pathLst>
            </a:custGeom>
            <a:noFill/>
            <a:ln w="709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115" name="object 77">
              <a:extLst>
                <a:ext uri="{FF2B5EF4-FFF2-40B4-BE49-F238E27FC236}">
                  <a16:creationId xmlns:a16="http://schemas.microsoft.com/office/drawing/2014/main" id="{551A1AFB-7247-48E7-9FBB-526301FFBA9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9150" y="4665662"/>
              <a:ext cx="61913" cy="17463"/>
            </a:xfrm>
            <a:custGeom>
              <a:avLst/>
              <a:gdLst>
                <a:gd name="T0" fmla="*/ 0 w 89535"/>
                <a:gd name="T1" fmla="*/ 2256 h 22859"/>
                <a:gd name="T2" fmla="*/ 8694 w 89535"/>
                <a:gd name="T3" fmla="*/ 2256 h 22859"/>
                <a:gd name="T4" fmla="*/ 6387 w 89535"/>
                <a:gd name="T5" fmla="*/ 0 h 22859"/>
                <a:gd name="T6" fmla="*/ 9759 w 89535"/>
                <a:gd name="T7" fmla="*/ 2256 h 22859"/>
                <a:gd name="T8" fmla="*/ 6387 w 89535"/>
                <a:gd name="T9" fmla="*/ 4511 h 22859"/>
                <a:gd name="T10" fmla="*/ 8694 w 89535"/>
                <a:gd name="T11" fmla="*/ 2256 h 228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9535" h="22859">
                  <a:moveTo>
                    <a:pt x="0" y="11348"/>
                  </a:moveTo>
                  <a:lnTo>
                    <a:pt x="79523" y="11348"/>
                  </a:lnTo>
                  <a:lnTo>
                    <a:pt x="58425" y="0"/>
                  </a:lnTo>
                  <a:lnTo>
                    <a:pt x="89260" y="11348"/>
                  </a:lnTo>
                  <a:lnTo>
                    <a:pt x="58425" y="22697"/>
                  </a:lnTo>
                  <a:lnTo>
                    <a:pt x="79523" y="11348"/>
                  </a:lnTo>
                </a:path>
              </a:pathLst>
            </a:custGeom>
            <a:noFill/>
            <a:ln w="709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116" name="object 78">
              <a:extLst>
                <a:ext uri="{FF2B5EF4-FFF2-40B4-BE49-F238E27FC236}">
                  <a16:creationId xmlns:a16="http://schemas.microsoft.com/office/drawing/2014/main" id="{B61DA5E3-2C19-4CC3-8E42-CC2FEE0DE3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8675" y="4865687"/>
              <a:ext cx="42863" cy="11113"/>
            </a:xfrm>
            <a:custGeom>
              <a:avLst/>
              <a:gdLst>
                <a:gd name="T0" fmla="*/ 7727 w 60325"/>
                <a:gd name="T1" fmla="*/ 754 h 16509"/>
                <a:gd name="T2" fmla="*/ 835 w 60325"/>
                <a:gd name="T3" fmla="*/ 754 h 16509"/>
                <a:gd name="T4" fmla="*/ 2715 w 60325"/>
                <a:gd name="T5" fmla="*/ 1509 h 16509"/>
                <a:gd name="T6" fmla="*/ 0 w 60325"/>
                <a:gd name="T7" fmla="*/ 754 h 16509"/>
                <a:gd name="T8" fmla="*/ 2715 w 60325"/>
                <a:gd name="T9" fmla="*/ 0 h 16509"/>
                <a:gd name="T10" fmla="*/ 835 w 60325"/>
                <a:gd name="T11" fmla="*/ 754 h 1650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325" h="16509">
                  <a:moveTo>
                    <a:pt x="60048" y="8106"/>
                  </a:moveTo>
                  <a:lnTo>
                    <a:pt x="6491" y="8106"/>
                  </a:lnTo>
                  <a:lnTo>
                    <a:pt x="21098" y="16212"/>
                  </a:lnTo>
                  <a:lnTo>
                    <a:pt x="0" y="8106"/>
                  </a:lnTo>
                  <a:lnTo>
                    <a:pt x="21098" y="0"/>
                  </a:lnTo>
                  <a:lnTo>
                    <a:pt x="6491" y="8106"/>
                  </a:lnTo>
                </a:path>
              </a:pathLst>
            </a:custGeom>
            <a:noFill/>
            <a:ln w="709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117" name="object 79">
              <a:extLst>
                <a:ext uri="{FF2B5EF4-FFF2-40B4-BE49-F238E27FC236}">
                  <a16:creationId xmlns:a16="http://schemas.microsoft.com/office/drawing/2014/main" id="{869B80F4-085B-47F0-8C5F-D45E0554A26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7088" y="5062537"/>
              <a:ext cx="46037" cy="12700"/>
            </a:xfrm>
            <a:custGeom>
              <a:avLst/>
              <a:gdLst>
                <a:gd name="T0" fmla="*/ 7210 w 66675"/>
                <a:gd name="T1" fmla="*/ 1680 h 16509"/>
                <a:gd name="T2" fmla="*/ 704 w 66675"/>
                <a:gd name="T3" fmla="*/ 1680 h 16509"/>
                <a:gd name="T4" fmla="*/ 2462 w 66675"/>
                <a:gd name="T5" fmla="*/ 3359 h 16509"/>
                <a:gd name="T6" fmla="*/ 0 w 66675"/>
                <a:gd name="T7" fmla="*/ 1680 h 16509"/>
                <a:gd name="T8" fmla="*/ 2462 w 66675"/>
                <a:gd name="T9" fmla="*/ 0 h 16509"/>
                <a:gd name="T10" fmla="*/ 704 w 66675"/>
                <a:gd name="T11" fmla="*/ 1680 h 1650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6675" h="16509">
                  <a:moveTo>
                    <a:pt x="66539" y="8106"/>
                  </a:moveTo>
                  <a:lnTo>
                    <a:pt x="6491" y="8106"/>
                  </a:lnTo>
                  <a:lnTo>
                    <a:pt x="22720" y="16212"/>
                  </a:lnTo>
                  <a:lnTo>
                    <a:pt x="0" y="8106"/>
                  </a:lnTo>
                  <a:lnTo>
                    <a:pt x="22720" y="0"/>
                  </a:lnTo>
                  <a:lnTo>
                    <a:pt x="6491" y="8106"/>
                  </a:lnTo>
                </a:path>
              </a:pathLst>
            </a:custGeom>
            <a:noFill/>
            <a:ln w="709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118" name="object 80">
              <a:extLst>
                <a:ext uri="{FF2B5EF4-FFF2-40B4-BE49-F238E27FC236}">
                  <a16:creationId xmlns:a16="http://schemas.microsoft.com/office/drawing/2014/main" id="{DF3A0C04-B26E-4D54-B195-5240E5E2F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9788" y="5262562"/>
              <a:ext cx="20637" cy="6350"/>
            </a:xfrm>
            <a:custGeom>
              <a:avLst/>
              <a:gdLst>
                <a:gd name="T0" fmla="*/ 2625 w 31114"/>
                <a:gd name="T1" fmla="*/ 672 h 8254"/>
                <a:gd name="T2" fmla="*/ 1382 w 31114"/>
                <a:gd name="T3" fmla="*/ 1008 h 8254"/>
                <a:gd name="T4" fmla="*/ 276 w 31114"/>
                <a:gd name="T5" fmla="*/ 1008 h 8254"/>
                <a:gd name="T6" fmla="*/ 968 w 31114"/>
                <a:gd name="T7" fmla="*/ 1681 h 8254"/>
                <a:gd name="T8" fmla="*/ 0 w 31114"/>
                <a:gd name="T9" fmla="*/ 1008 h 8254"/>
                <a:gd name="T10" fmla="*/ 968 w 31114"/>
                <a:gd name="T11" fmla="*/ 0 h 8254"/>
                <a:gd name="T12" fmla="*/ 276 w 31114"/>
                <a:gd name="T13" fmla="*/ 1008 h 82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1114" h="8254">
                  <a:moveTo>
                    <a:pt x="30835" y="3242"/>
                  </a:moveTo>
                  <a:lnTo>
                    <a:pt x="16229" y="4863"/>
                  </a:lnTo>
                  <a:lnTo>
                    <a:pt x="3245" y="4863"/>
                  </a:lnTo>
                  <a:lnTo>
                    <a:pt x="11360" y="8106"/>
                  </a:lnTo>
                  <a:lnTo>
                    <a:pt x="0" y="4863"/>
                  </a:lnTo>
                  <a:lnTo>
                    <a:pt x="11360" y="0"/>
                  </a:lnTo>
                  <a:lnTo>
                    <a:pt x="3245" y="4863"/>
                  </a:lnTo>
                </a:path>
              </a:pathLst>
            </a:custGeom>
            <a:noFill/>
            <a:ln w="709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119" name="object 81">
              <a:extLst>
                <a:ext uri="{FF2B5EF4-FFF2-40B4-BE49-F238E27FC236}">
                  <a16:creationId xmlns:a16="http://schemas.microsoft.com/office/drawing/2014/main" id="{932386B3-F54E-43A8-81D5-482D94FD80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9675" y="3290887"/>
              <a:ext cx="20638" cy="9525"/>
            </a:xfrm>
            <a:custGeom>
              <a:avLst/>
              <a:gdLst>
                <a:gd name="T0" fmla="*/ 4482 w 27939"/>
                <a:gd name="T1" fmla="*/ 1123 h 14604"/>
                <a:gd name="T2" fmla="*/ 2373 w 27939"/>
                <a:gd name="T3" fmla="*/ 624 h 14604"/>
                <a:gd name="T4" fmla="*/ 527 w 27939"/>
                <a:gd name="T5" fmla="*/ 125 h 14604"/>
                <a:gd name="T6" fmla="*/ 1319 w 27939"/>
                <a:gd name="T7" fmla="*/ 624 h 14604"/>
                <a:gd name="T8" fmla="*/ 0 w 27939"/>
                <a:gd name="T9" fmla="*/ 0 h 14604"/>
                <a:gd name="T10" fmla="*/ 1845 w 27939"/>
                <a:gd name="T11" fmla="*/ 125 h 14604"/>
                <a:gd name="T12" fmla="*/ 527 w 27939"/>
                <a:gd name="T13" fmla="*/ 125 h 146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939" h="14604">
                  <a:moveTo>
                    <a:pt x="27589" y="14591"/>
                  </a:moveTo>
                  <a:lnTo>
                    <a:pt x="14606" y="8106"/>
                  </a:lnTo>
                  <a:lnTo>
                    <a:pt x="3245" y="1621"/>
                  </a:lnTo>
                  <a:lnTo>
                    <a:pt x="8114" y="8106"/>
                  </a:lnTo>
                  <a:lnTo>
                    <a:pt x="0" y="0"/>
                  </a:lnTo>
                  <a:lnTo>
                    <a:pt x="11360" y="1621"/>
                  </a:lnTo>
                  <a:lnTo>
                    <a:pt x="3245" y="1621"/>
                  </a:lnTo>
                </a:path>
              </a:pathLst>
            </a:custGeom>
            <a:noFill/>
            <a:ln w="709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120" name="object 82">
              <a:extLst>
                <a:ext uri="{FF2B5EF4-FFF2-40B4-BE49-F238E27FC236}">
                  <a16:creationId xmlns:a16="http://schemas.microsoft.com/office/drawing/2014/main" id="{ACD2E526-ECDE-4FF5-A57B-50F21DFD3B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6975" y="3473450"/>
              <a:ext cx="46038" cy="38100"/>
            </a:xfrm>
            <a:custGeom>
              <a:avLst/>
              <a:gdLst>
                <a:gd name="T0" fmla="*/ 7211 w 66675"/>
                <a:gd name="T1" fmla="*/ 6618 h 53975"/>
                <a:gd name="T2" fmla="*/ 3693 w 66675"/>
                <a:gd name="T3" fmla="*/ 3209 h 53975"/>
                <a:gd name="T4" fmla="*/ 879 w 66675"/>
                <a:gd name="T5" fmla="*/ 802 h 53975"/>
                <a:gd name="T6" fmla="*/ 1759 w 66675"/>
                <a:gd name="T7" fmla="*/ 3209 h 53975"/>
                <a:gd name="T8" fmla="*/ 0 w 66675"/>
                <a:gd name="T9" fmla="*/ 0 h 53975"/>
                <a:gd name="T10" fmla="*/ 3166 w 66675"/>
                <a:gd name="T11" fmla="*/ 1204 h 53975"/>
                <a:gd name="T12" fmla="*/ 879 w 66675"/>
                <a:gd name="T13" fmla="*/ 802 h 539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6675" h="53975">
                  <a:moveTo>
                    <a:pt x="66539" y="53502"/>
                  </a:moveTo>
                  <a:lnTo>
                    <a:pt x="34081" y="25940"/>
                  </a:lnTo>
                  <a:lnTo>
                    <a:pt x="8114" y="6485"/>
                  </a:lnTo>
                  <a:lnTo>
                    <a:pt x="16229" y="25940"/>
                  </a:lnTo>
                  <a:lnTo>
                    <a:pt x="0" y="0"/>
                  </a:lnTo>
                  <a:lnTo>
                    <a:pt x="29212" y="9727"/>
                  </a:lnTo>
                  <a:lnTo>
                    <a:pt x="8114" y="6485"/>
                  </a:lnTo>
                </a:path>
              </a:pathLst>
            </a:custGeom>
            <a:noFill/>
            <a:ln w="709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121" name="object 83">
              <a:extLst>
                <a:ext uri="{FF2B5EF4-FFF2-40B4-BE49-F238E27FC236}">
                  <a16:creationId xmlns:a16="http://schemas.microsoft.com/office/drawing/2014/main" id="{D2010805-2315-42EA-AFB4-D133CEE607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6975" y="3646487"/>
              <a:ext cx="46038" cy="85725"/>
            </a:xfrm>
            <a:custGeom>
              <a:avLst/>
              <a:gdLst>
                <a:gd name="T0" fmla="*/ 7211 w 66675"/>
                <a:gd name="T1" fmla="*/ 15934 h 120014"/>
                <a:gd name="T2" fmla="*/ 3693 w 66675"/>
                <a:gd name="T3" fmla="*/ 7967 h 120014"/>
                <a:gd name="T4" fmla="*/ 704 w 66675"/>
                <a:gd name="T5" fmla="*/ 1938 h 120014"/>
                <a:gd name="T6" fmla="*/ 879 w 66675"/>
                <a:gd name="T7" fmla="*/ 6676 h 120014"/>
                <a:gd name="T8" fmla="*/ 0 w 66675"/>
                <a:gd name="T9" fmla="*/ 0 h 120014"/>
                <a:gd name="T10" fmla="*/ 4046 w 66675"/>
                <a:gd name="T11" fmla="*/ 4522 h 120014"/>
                <a:gd name="T12" fmla="*/ 704 w 66675"/>
                <a:gd name="T13" fmla="*/ 1938 h 12001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6675" h="120014">
                  <a:moveTo>
                    <a:pt x="66539" y="119974"/>
                  </a:moveTo>
                  <a:lnTo>
                    <a:pt x="34081" y="59987"/>
                  </a:lnTo>
                  <a:lnTo>
                    <a:pt x="6491" y="14591"/>
                  </a:lnTo>
                  <a:lnTo>
                    <a:pt x="8114" y="50259"/>
                  </a:lnTo>
                  <a:lnTo>
                    <a:pt x="0" y="0"/>
                  </a:lnTo>
                  <a:lnTo>
                    <a:pt x="37327" y="34046"/>
                  </a:lnTo>
                  <a:lnTo>
                    <a:pt x="6491" y="14591"/>
                  </a:lnTo>
                </a:path>
              </a:pathLst>
            </a:custGeom>
            <a:noFill/>
            <a:ln w="709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122" name="object 84">
              <a:extLst>
                <a:ext uri="{FF2B5EF4-FFF2-40B4-BE49-F238E27FC236}">
                  <a16:creationId xmlns:a16="http://schemas.microsoft.com/office/drawing/2014/main" id="{1A4416D4-7EA1-4F38-9F24-130CC056288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1738" y="3825875"/>
              <a:ext cx="38100" cy="122237"/>
            </a:xfrm>
            <a:custGeom>
              <a:avLst/>
              <a:gdLst>
                <a:gd name="T0" fmla="*/ 0 w 53975"/>
                <a:gd name="T1" fmla="*/ 20156 h 175259"/>
                <a:gd name="T2" fmla="*/ 3212 w 53975"/>
                <a:gd name="T3" fmla="*/ 10078 h 175259"/>
                <a:gd name="T4" fmla="*/ 5622 w 53975"/>
                <a:gd name="T5" fmla="*/ 2426 h 175259"/>
                <a:gd name="T6" fmla="*/ 1405 w 53975"/>
                <a:gd name="T7" fmla="*/ 6346 h 175259"/>
                <a:gd name="T8" fmla="*/ 6224 w 53975"/>
                <a:gd name="T9" fmla="*/ 0 h 175259"/>
                <a:gd name="T10" fmla="*/ 6625 w 53975"/>
                <a:gd name="T11" fmla="*/ 7839 h 175259"/>
                <a:gd name="T12" fmla="*/ 5622 w 53975"/>
                <a:gd name="T13" fmla="*/ 2426 h 17525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3975" h="175259">
                  <a:moveTo>
                    <a:pt x="0" y="175097"/>
                  </a:moveTo>
                  <a:lnTo>
                    <a:pt x="25966" y="87548"/>
                  </a:lnTo>
                  <a:lnTo>
                    <a:pt x="45441" y="21076"/>
                  </a:lnTo>
                  <a:lnTo>
                    <a:pt x="11360" y="55123"/>
                  </a:lnTo>
                  <a:lnTo>
                    <a:pt x="50310" y="0"/>
                  </a:lnTo>
                  <a:lnTo>
                    <a:pt x="53556" y="68093"/>
                  </a:lnTo>
                  <a:lnTo>
                    <a:pt x="45441" y="21076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123" name="object 85">
              <a:extLst>
                <a:ext uri="{FF2B5EF4-FFF2-40B4-BE49-F238E27FC236}">
                  <a16:creationId xmlns:a16="http://schemas.microsoft.com/office/drawing/2014/main" id="{73109F2F-E8F4-489C-B8E2-5B1AAE3245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2363" y="4035425"/>
              <a:ext cx="193675" cy="98425"/>
            </a:xfrm>
            <a:custGeom>
              <a:avLst/>
              <a:gdLst>
                <a:gd name="T0" fmla="*/ 0 w 274320"/>
                <a:gd name="T1" fmla="*/ 17054 h 139700"/>
                <a:gd name="T2" fmla="*/ 17085 w 274320"/>
                <a:gd name="T3" fmla="*/ 8527 h 139700"/>
                <a:gd name="T4" fmla="*/ 29949 w 274320"/>
                <a:gd name="T5" fmla="*/ 1983 h 139700"/>
                <a:gd name="T6" fmla="*/ 19898 w 274320"/>
                <a:gd name="T7" fmla="*/ 1785 h 139700"/>
                <a:gd name="T8" fmla="*/ 33969 w 274320"/>
                <a:gd name="T9" fmla="*/ 0 h 139700"/>
                <a:gd name="T10" fmla="*/ 24120 w 274320"/>
                <a:gd name="T11" fmla="*/ 9915 h 139700"/>
                <a:gd name="T12" fmla="*/ 29949 w 274320"/>
                <a:gd name="T13" fmla="*/ 1983 h 1397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4320" h="139700">
                  <a:moveTo>
                    <a:pt x="0" y="139429"/>
                  </a:moveTo>
                  <a:lnTo>
                    <a:pt x="137948" y="69714"/>
                  </a:lnTo>
                  <a:lnTo>
                    <a:pt x="241815" y="16212"/>
                  </a:lnTo>
                  <a:lnTo>
                    <a:pt x="160669" y="14591"/>
                  </a:lnTo>
                  <a:lnTo>
                    <a:pt x="274274" y="0"/>
                  </a:lnTo>
                  <a:lnTo>
                    <a:pt x="194751" y="81063"/>
                  </a:lnTo>
                  <a:lnTo>
                    <a:pt x="241815" y="16212"/>
                  </a:lnTo>
                </a:path>
              </a:pathLst>
            </a:custGeom>
            <a:noFill/>
            <a:ln w="709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124" name="object 86">
              <a:extLst>
                <a:ext uri="{FF2B5EF4-FFF2-40B4-BE49-F238E27FC236}">
                  <a16:creationId xmlns:a16="http://schemas.microsoft.com/office/drawing/2014/main" id="{31813AE3-056D-40CF-9F7C-7443FB701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1088" y="4246562"/>
              <a:ext cx="277812" cy="68263"/>
            </a:xfrm>
            <a:custGeom>
              <a:avLst/>
              <a:gdLst>
                <a:gd name="T0" fmla="*/ 0 w 394970"/>
                <a:gd name="T1" fmla="*/ 6333 h 95884"/>
                <a:gd name="T2" fmla="*/ 42253 w 394970"/>
                <a:gd name="T3" fmla="*/ 6333 h 95884"/>
                <a:gd name="T4" fmla="*/ 31051 w 394970"/>
                <a:gd name="T5" fmla="*/ 0 h 95884"/>
                <a:gd name="T6" fmla="*/ 47756 w 394970"/>
                <a:gd name="T7" fmla="*/ 6333 h 95884"/>
                <a:gd name="T8" fmla="*/ 31051 w 394970"/>
                <a:gd name="T9" fmla="*/ 12455 h 95884"/>
                <a:gd name="T10" fmla="*/ 42253 w 394970"/>
                <a:gd name="T11" fmla="*/ 6333 h 958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94970" h="95884">
                  <a:moveTo>
                    <a:pt x="0" y="48638"/>
                  </a:moveTo>
                  <a:lnTo>
                    <a:pt x="348929" y="48638"/>
                  </a:lnTo>
                  <a:lnTo>
                    <a:pt x="256422" y="0"/>
                  </a:lnTo>
                  <a:lnTo>
                    <a:pt x="394370" y="48638"/>
                  </a:lnTo>
                  <a:lnTo>
                    <a:pt x="256422" y="95655"/>
                  </a:lnTo>
                  <a:lnTo>
                    <a:pt x="348929" y="48638"/>
                  </a:lnTo>
                </a:path>
              </a:pathLst>
            </a:custGeom>
            <a:noFill/>
            <a:ln w="709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125" name="object 87">
              <a:extLst>
                <a:ext uri="{FF2B5EF4-FFF2-40B4-BE49-F238E27FC236}">
                  <a16:creationId xmlns:a16="http://schemas.microsoft.com/office/drawing/2014/main" id="{5C39D1F5-DD25-413F-B31B-DA102BD6D2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2363" y="4427537"/>
              <a:ext cx="193675" cy="98425"/>
            </a:xfrm>
            <a:custGeom>
              <a:avLst/>
              <a:gdLst>
                <a:gd name="T0" fmla="*/ 0 w 274320"/>
                <a:gd name="T1" fmla="*/ 0 h 139700"/>
                <a:gd name="T2" fmla="*/ 17085 w 274320"/>
                <a:gd name="T3" fmla="*/ 8527 h 139700"/>
                <a:gd name="T4" fmla="*/ 29949 w 274320"/>
                <a:gd name="T5" fmla="*/ 15070 h 139700"/>
                <a:gd name="T6" fmla="*/ 24120 w 274320"/>
                <a:gd name="T7" fmla="*/ 7138 h 139700"/>
                <a:gd name="T8" fmla="*/ 33969 w 274320"/>
                <a:gd name="T9" fmla="*/ 17054 h 139700"/>
                <a:gd name="T10" fmla="*/ 19898 w 274320"/>
                <a:gd name="T11" fmla="*/ 15269 h 139700"/>
                <a:gd name="T12" fmla="*/ 29949 w 274320"/>
                <a:gd name="T13" fmla="*/ 15070 h 1397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4320" h="139700">
                  <a:moveTo>
                    <a:pt x="0" y="0"/>
                  </a:moveTo>
                  <a:lnTo>
                    <a:pt x="137948" y="69714"/>
                  </a:lnTo>
                  <a:lnTo>
                    <a:pt x="241815" y="123217"/>
                  </a:lnTo>
                  <a:lnTo>
                    <a:pt x="194751" y="58365"/>
                  </a:lnTo>
                  <a:lnTo>
                    <a:pt x="274274" y="139429"/>
                  </a:lnTo>
                  <a:lnTo>
                    <a:pt x="160669" y="124838"/>
                  </a:lnTo>
                  <a:lnTo>
                    <a:pt x="241815" y="123217"/>
                  </a:lnTo>
                </a:path>
              </a:pathLst>
            </a:custGeom>
            <a:noFill/>
            <a:ln w="709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126" name="object 88">
              <a:extLst>
                <a:ext uri="{FF2B5EF4-FFF2-40B4-BE49-F238E27FC236}">
                  <a16:creationId xmlns:a16="http://schemas.microsoft.com/office/drawing/2014/main" id="{FAD3EBCF-CB6D-4751-8059-7CBA14A7D68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1738" y="4613275"/>
              <a:ext cx="38100" cy="122237"/>
            </a:xfrm>
            <a:custGeom>
              <a:avLst/>
              <a:gdLst>
                <a:gd name="T0" fmla="*/ 0 w 53975"/>
                <a:gd name="T1" fmla="*/ 0 h 175259"/>
                <a:gd name="T2" fmla="*/ 3212 w 53975"/>
                <a:gd name="T3" fmla="*/ 10078 h 175259"/>
                <a:gd name="T4" fmla="*/ 5622 w 53975"/>
                <a:gd name="T5" fmla="*/ 17730 h 175259"/>
                <a:gd name="T6" fmla="*/ 6625 w 53975"/>
                <a:gd name="T7" fmla="*/ 12318 h 175259"/>
                <a:gd name="T8" fmla="*/ 6224 w 53975"/>
                <a:gd name="T9" fmla="*/ 20156 h 175259"/>
                <a:gd name="T10" fmla="*/ 1405 w 53975"/>
                <a:gd name="T11" fmla="*/ 13811 h 175259"/>
                <a:gd name="T12" fmla="*/ 5622 w 53975"/>
                <a:gd name="T13" fmla="*/ 17730 h 17525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3975" h="175259">
                  <a:moveTo>
                    <a:pt x="0" y="0"/>
                  </a:moveTo>
                  <a:lnTo>
                    <a:pt x="25966" y="87548"/>
                  </a:lnTo>
                  <a:lnTo>
                    <a:pt x="45441" y="154021"/>
                  </a:lnTo>
                  <a:lnTo>
                    <a:pt x="53556" y="107004"/>
                  </a:lnTo>
                  <a:lnTo>
                    <a:pt x="50310" y="175097"/>
                  </a:lnTo>
                  <a:lnTo>
                    <a:pt x="11360" y="119974"/>
                  </a:lnTo>
                  <a:lnTo>
                    <a:pt x="45441" y="154021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127" name="object 89">
              <a:extLst>
                <a:ext uri="{FF2B5EF4-FFF2-40B4-BE49-F238E27FC236}">
                  <a16:creationId xmlns:a16="http://schemas.microsoft.com/office/drawing/2014/main" id="{FA95D028-83AE-4E7A-929A-17D4B4A136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6975" y="4829175"/>
              <a:ext cx="46038" cy="84137"/>
            </a:xfrm>
            <a:custGeom>
              <a:avLst/>
              <a:gdLst>
                <a:gd name="T0" fmla="*/ 7211 w 66675"/>
                <a:gd name="T1" fmla="*/ 0 h 120015"/>
                <a:gd name="T2" fmla="*/ 3693 w 66675"/>
                <a:gd name="T3" fmla="*/ 7121 h 120015"/>
                <a:gd name="T4" fmla="*/ 704 w 66675"/>
                <a:gd name="T5" fmla="*/ 12510 h 120015"/>
                <a:gd name="T6" fmla="*/ 4046 w 66675"/>
                <a:gd name="T7" fmla="*/ 10200 h 120015"/>
                <a:gd name="T8" fmla="*/ 0 w 66675"/>
                <a:gd name="T9" fmla="*/ 14243 h 120015"/>
                <a:gd name="T10" fmla="*/ 879 w 66675"/>
                <a:gd name="T11" fmla="*/ 8276 h 120015"/>
                <a:gd name="T12" fmla="*/ 704 w 66675"/>
                <a:gd name="T13" fmla="*/ 12510 h 1200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6675" h="120015">
                  <a:moveTo>
                    <a:pt x="66539" y="0"/>
                  </a:moveTo>
                  <a:lnTo>
                    <a:pt x="34081" y="59987"/>
                  </a:lnTo>
                  <a:lnTo>
                    <a:pt x="6491" y="105382"/>
                  </a:lnTo>
                  <a:lnTo>
                    <a:pt x="37327" y="85927"/>
                  </a:lnTo>
                  <a:lnTo>
                    <a:pt x="0" y="119974"/>
                  </a:lnTo>
                  <a:lnTo>
                    <a:pt x="8114" y="69714"/>
                  </a:lnTo>
                  <a:lnTo>
                    <a:pt x="6491" y="105382"/>
                  </a:lnTo>
                </a:path>
              </a:pathLst>
            </a:custGeom>
            <a:noFill/>
            <a:ln w="709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128" name="object 90">
              <a:extLst>
                <a:ext uri="{FF2B5EF4-FFF2-40B4-BE49-F238E27FC236}">
                  <a16:creationId xmlns:a16="http://schemas.microsoft.com/office/drawing/2014/main" id="{688B785E-78CC-4249-BA43-D0D39416EBE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6975" y="5049837"/>
              <a:ext cx="46038" cy="38100"/>
            </a:xfrm>
            <a:custGeom>
              <a:avLst/>
              <a:gdLst>
                <a:gd name="T0" fmla="*/ 7211 w 66675"/>
                <a:gd name="T1" fmla="*/ 0 h 53975"/>
                <a:gd name="T2" fmla="*/ 3693 w 66675"/>
                <a:gd name="T3" fmla="*/ 3409 h 53975"/>
                <a:gd name="T4" fmla="*/ 879 w 66675"/>
                <a:gd name="T5" fmla="*/ 5816 h 53975"/>
                <a:gd name="T6" fmla="*/ 3166 w 66675"/>
                <a:gd name="T7" fmla="*/ 5416 h 53975"/>
                <a:gd name="T8" fmla="*/ 0 w 66675"/>
                <a:gd name="T9" fmla="*/ 6618 h 53975"/>
                <a:gd name="T10" fmla="*/ 1759 w 66675"/>
                <a:gd name="T11" fmla="*/ 3409 h 53975"/>
                <a:gd name="T12" fmla="*/ 879 w 66675"/>
                <a:gd name="T13" fmla="*/ 5816 h 539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6675" h="53975">
                  <a:moveTo>
                    <a:pt x="66539" y="0"/>
                  </a:moveTo>
                  <a:lnTo>
                    <a:pt x="34081" y="27561"/>
                  </a:lnTo>
                  <a:lnTo>
                    <a:pt x="8114" y="47017"/>
                  </a:lnTo>
                  <a:lnTo>
                    <a:pt x="29212" y="43774"/>
                  </a:lnTo>
                  <a:lnTo>
                    <a:pt x="0" y="53502"/>
                  </a:lnTo>
                  <a:lnTo>
                    <a:pt x="16229" y="27561"/>
                  </a:lnTo>
                  <a:lnTo>
                    <a:pt x="8114" y="47017"/>
                  </a:lnTo>
                </a:path>
              </a:pathLst>
            </a:custGeom>
            <a:noFill/>
            <a:ln w="709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129" name="object 91">
              <a:extLst>
                <a:ext uri="{FF2B5EF4-FFF2-40B4-BE49-F238E27FC236}">
                  <a16:creationId xmlns:a16="http://schemas.microsoft.com/office/drawing/2014/main" id="{E894E2B2-8D7A-440E-A377-D63ED9C1E7E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9675" y="5260975"/>
              <a:ext cx="20638" cy="9525"/>
            </a:xfrm>
            <a:custGeom>
              <a:avLst/>
              <a:gdLst>
                <a:gd name="T0" fmla="*/ 4482 w 27939"/>
                <a:gd name="T1" fmla="*/ 0 h 14604"/>
                <a:gd name="T2" fmla="*/ 2373 w 27939"/>
                <a:gd name="T3" fmla="*/ 624 h 14604"/>
                <a:gd name="T4" fmla="*/ 527 w 27939"/>
                <a:gd name="T5" fmla="*/ 999 h 14604"/>
                <a:gd name="T6" fmla="*/ 1845 w 27939"/>
                <a:gd name="T7" fmla="*/ 999 h 14604"/>
                <a:gd name="T8" fmla="*/ 0 w 27939"/>
                <a:gd name="T9" fmla="*/ 1123 h 14604"/>
                <a:gd name="T10" fmla="*/ 1319 w 27939"/>
                <a:gd name="T11" fmla="*/ 499 h 14604"/>
                <a:gd name="T12" fmla="*/ 527 w 27939"/>
                <a:gd name="T13" fmla="*/ 999 h 146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939" h="14604">
                  <a:moveTo>
                    <a:pt x="27589" y="0"/>
                  </a:moveTo>
                  <a:lnTo>
                    <a:pt x="14606" y="8106"/>
                  </a:lnTo>
                  <a:lnTo>
                    <a:pt x="3245" y="12970"/>
                  </a:lnTo>
                  <a:lnTo>
                    <a:pt x="11360" y="12970"/>
                  </a:lnTo>
                  <a:lnTo>
                    <a:pt x="0" y="14591"/>
                  </a:lnTo>
                  <a:lnTo>
                    <a:pt x="8114" y="6485"/>
                  </a:lnTo>
                  <a:lnTo>
                    <a:pt x="3245" y="12970"/>
                  </a:lnTo>
                </a:path>
              </a:pathLst>
            </a:custGeom>
            <a:noFill/>
            <a:ln w="709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130" name="object 92">
              <a:extLst>
                <a:ext uri="{FF2B5EF4-FFF2-40B4-BE49-F238E27FC236}">
                  <a16:creationId xmlns:a16="http://schemas.microsoft.com/office/drawing/2014/main" id="{4AA841F2-D42B-41E5-BD0D-FD185C7900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1150" y="3286125"/>
              <a:ext cx="15875" cy="19050"/>
            </a:xfrm>
            <a:custGeom>
              <a:avLst/>
              <a:gdLst>
                <a:gd name="T0" fmla="*/ 3335 w 21589"/>
                <a:gd name="T1" fmla="*/ 2770 h 27939"/>
                <a:gd name="T2" fmla="*/ 1796 w 21589"/>
                <a:gd name="T3" fmla="*/ 1467 h 27939"/>
                <a:gd name="T4" fmla="*/ 513 w 21589"/>
                <a:gd name="T5" fmla="*/ 326 h 27939"/>
                <a:gd name="T6" fmla="*/ 513 w 21589"/>
                <a:gd name="T7" fmla="*/ 1141 h 27939"/>
                <a:gd name="T8" fmla="*/ 0 w 21589"/>
                <a:gd name="T9" fmla="*/ 0 h 27939"/>
                <a:gd name="T10" fmla="*/ 1796 w 21589"/>
                <a:gd name="T11" fmla="*/ 652 h 27939"/>
                <a:gd name="T12" fmla="*/ 513 w 21589"/>
                <a:gd name="T13" fmla="*/ 326 h 2793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589" h="27939">
                  <a:moveTo>
                    <a:pt x="21098" y="27561"/>
                  </a:moveTo>
                  <a:lnTo>
                    <a:pt x="11360" y="14591"/>
                  </a:lnTo>
                  <a:lnTo>
                    <a:pt x="3245" y="3242"/>
                  </a:lnTo>
                  <a:lnTo>
                    <a:pt x="3245" y="11348"/>
                  </a:lnTo>
                  <a:lnTo>
                    <a:pt x="0" y="0"/>
                  </a:lnTo>
                  <a:lnTo>
                    <a:pt x="11360" y="6485"/>
                  </a:lnTo>
                  <a:lnTo>
                    <a:pt x="3245" y="3242"/>
                  </a:lnTo>
                </a:path>
              </a:pathLst>
            </a:custGeom>
            <a:noFill/>
            <a:ln w="709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131" name="object 93">
              <a:extLst>
                <a:ext uri="{FF2B5EF4-FFF2-40B4-BE49-F238E27FC236}">
                  <a16:creationId xmlns:a16="http://schemas.microsoft.com/office/drawing/2014/main" id="{D8523EB4-F45C-427D-AED1-0108875480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3213" y="3459162"/>
              <a:ext cx="33337" cy="66675"/>
            </a:xfrm>
            <a:custGeom>
              <a:avLst/>
              <a:gdLst>
                <a:gd name="T0" fmla="*/ 5536 w 47625"/>
                <a:gd name="T1" fmla="*/ 11516 h 94614"/>
                <a:gd name="T2" fmla="*/ 2864 w 47625"/>
                <a:gd name="T3" fmla="*/ 5758 h 94614"/>
                <a:gd name="T4" fmla="*/ 573 w 47625"/>
                <a:gd name="T5" fmla="*/ 1390 h 94614"/>
                <a:gd name="T6" fmla="*/ 573 w 47625"/>
                <a:gd name="T7" fmla="*/ 4765 h 94614"/>
                <a:gd name="T8" fmla="*/ 0 w 47625"/>
                <a:gd name="T9" fmla="*/ 0 h 94614"/>
                <a:gd name="T10" fmla="*/ 3245 w 47625"/>
                <a:gd name="T11" fmla="*/ 3376 h 94614"/>
                <a:gd name="T12" fmla="*/ 573 w 47625"/>
                <a:gd name="T13" fmla="*/ 1390 h 9461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7625" h="94614">
                  <a:moveTo>
                    <a:pt x="47064" y="94034"/>
                  </a:moveTo>
                  <a:lnTo>
                    <a:pt x="24343" y="47017"/>
                  </a:lnTo>
                  <a:lnTo>
                    <a:pt x="4868" y="11348"/>
                  </a:lnTo>
                  <a:lnTo>
                    <a:pt x="4868" y="38910"/>
                  </a:lnTo>
                  <a:lnTo>
                    <a:pt x="0" y="0"/>
                  </a:lnTo>
                  <a:lnTo>
                    <a:pt x="27589" y="27561"/>
                  </a:lnTo>
                  <a:lnTo>
                    <a:pt x="4868" y="11348"/>
                  </a:lnTo>
                </a:path>
              </a:pathLst>
            </a:custGeom>
            <a:noFill/>
            <a:ln w="709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132" name="object 94">
              <a:extLst>
                <a:ext uri="{FF2B5EF4-FFF2-40B4-BE49-F238E27FC236}">
                  <a16:creationId xmlns:a16="http://schemas.microsoft.com/office/drawing/2014/main" id="{820FBB41-4369-44DF-ABFB-4B69A77B3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5275" y="3614737"/>
              <a:ext cx="46038" cy="149225"/>
            </a:xfrm>
            <a:custGeom>
              <a:avLst/>
              <a:gdLst>
                <a:gd name="T0" fmla="*/ 7896 w 65404"/>
                <a:gd name="T1" fmla="*/ 26508 h 210820"/>
                <a:gd name="T2" fmla="*/ 4343 w 65404"/>
                <a:gd name="T3" fmla="*/ 13254 h 210820"/>
                <a:gd name="T4" fmla="*/ 1382 w 65404"/>
                <a:gd name="T5" fmla="*/ 3059 h 210820"/>
                <a:gd name="T6" fmla="*/ 0 w 65404"/>
                <a:gd name="T7" fmla="*/ 10196 h 210820"/>
                <a:gd name="T8" fmla="*/ 592 w 65404"/>
                <a:gd name="T9" fmla="*/ 0 h 210820"/>
                <a:gd name="T10" fmla="*/ 6318 w 65404"/>
                <a:gd name="T11" fmla="*/ 8360 h 210820"/>
                <a:gd name="T12" fmla="*/ 1382 w 65404"/>
                <a:gd name="T13" fmla="*/ 3059 h 2108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5404" h="210820">
                  <a:moveTo>
                    <a:pt x="64917" y="210765"/>
                  </a:moveTo>
                  <a:lnTo>
                    <a:pt x="35704" y="105382"/>
                  </a:lnTo>
                  <a:lnTo>
                    <a:pt x="11360" y="24319"/>
                  </a:lnTo>
                  <a:lnTo>
                    <a:pt x="0" y="81063"/>
                  </a:lnTo>
                  <a:lnTo>
                    <a:pt x="4868" y="0"/>
                  </a:lnTo>
                  <a:lnTo>
                    <a:pt x="51933" y="66472"/>
                  </a:lnTo>
                  <a:lnTo>
                    <a:pt x="11360" y="24319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133" name="object 95">
              <a:extLst>
                <a:ext uri="{FF2B5EF4-FFF2-40B4-BE49-F238E27FC236}">
                  <a16:creationId xmlns:a16="http://schemas.microsoft.com/office/drawing/2014/main" id="{CA442804-BBB1-42FD-B28C-4227C69320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2100" y="3776662"/>
              <a:ext cx="53975" cy="219075"/>
            </a:xfrm>
            <a:custGeom>
              <a:avLst/>
              <a:gdLst>
                <a:gd name="T0" fmla="*/ 4486 w 76835"/>
                <a:gd name="T1" fmla="*/ 37462 h 311784"/>
                <a:gd name="T2" fmla="*/ 4681 w 76835"/>
                <a:gd name="T3" fmla="*/ 18731 h 311784"/>
                <a:gd name="T4" fmla="*/ 4681 w 76835"/>
                <a:gd name="T5" fmla="*/ 4487 h 311784"/>
                <a:gd name="T6" fmla="*/ 0 w 76835"/>
                <a:gd name="T7" fmla="*/ 13073 h 311784"/>
                <a:gd name="T8" fmla="*/ 4681 w 76835"/>
                <a:gd name="T9" fmla="*/ 0 h 311784"/>
                <a:gd name="T10" fmla="*/ 9167 w 76835"/>
                <a:gd name="T11" fmla="*/ 13073 h 311784"/>
                <a:gd name="T12" fmla="*/ 4681 w 76835"/>
                <a:gd name="T13" fmla="*/ 4487 h 31178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6835" h="311784">
                  <a:moveTo>
                    <a:pt x="37327" y="311285"/>
                  </a:moveTo>
                  <a:lnTo>
                    <a:pt x="38950" y="155642"/>
                  </a:lnTo>
                  <a:lnTo>
                    <a:pt x="38950" y="37289"/>
                  </a:lnTo>
                  <a:lnTo>
                    <a:pt x="0" y="108625"/>
                  </a:lnTo>
                  <a:lnTo>
                    <a:pt x="38950" y="0"/>
                  </a:lnTo>
                  <a:lnTo>
                    <a:pt x="76277" y="108625"/>
                  </a:lnTo>
                  <a:lnTo>
                    <a:pt x="38950" y="37289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134" name="object 96">
              <a:extLst>
                <a:ext uri="{FF2B5EF4-FFF2-40B4-BE49-F238E27FC236}">
                  <a16:creationId xmlns:a16="http://schemas.microsoft.com/office/drawing/2014/main" id="{C71DA2B1-BA8C-4A9F-9035-59700A1157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4638" y="3995737"/>
              <a:ext cx="90487" cy="174625"/>
            </a:xfrm>
            <a:custGeom>
              <a:avLst/>
              <a:gdLst>
                <a:gd name="T0" fmla="*/ 0 w 128270"/>
                <a:gd name="T1" fmla="*/ 30026 h 248284"/>
                <a:gd name="T2" fmla="*/ 8000 w 128270"/>
                <a:gd name="T3" fmla="*/ 15111 h 248284"/>
                <a:gd name="T4" fmla="*/ 13801 w 128270"/>
                <a:gd name="T5" fmla="*/ 3532 h 248284"/>
                <a:gd name="T6" fmla="*/ 6400 w 128270"/>
                <a:gd name="T7" fmla="*/ 8635 h 248284"/>
                <a:gd name="T8" fmla="*/ 15801 w 128270"/>
                <a:gd name="T9" fmla="*/ 0 h 248284"/>
                <a:gd name="T10" fmla="*/ 14001 w 128270"/>
                <a:gd name="T11" fmla="*/ 12363 h 248284"/>
                <a:gd name="T12" fmla="*/ 13801 w 128270"/>
                <a:gd name="T13" fmla="*/ 3532 h 24828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8270" h="248284">
                  <a:moveTo>
                    <a:pt x="0" y="248055"/>
                  </a:moveTo>
                  <a:lnTo>
                    <a:pt x="64917" y="124838"/>
                  </a:lnTo>
                  <a:lnTo>
                    <a:pt x="111981" y="29182"/>
                  </a:lnTo>
                  <a:lnTo>
                    <a:pt x="51933" y="71336"/>
                  </a:lnTo>
                  <a:lnTo>
                    <a:pt x="128211" y="0"/>
                  </a:lnTo>
                  <a:lnTo>
                    <a:pt x="113604" y="102140"/>
                  </a:lnTo>
                  <a:lnTo>
                    <a:pt x="111981" y="29182"/>
                  </a:lnTo>
                </a:path>
              </a:pathLst>
            </a:custGeom>
            <a:noFill/>
            <a:ln w="709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135" name="object 97">
              <a:extLst>
                <a:ext uri="{FF2B5EF4-FFF2-40B4-BE49-F238E27FC236}">
                  <a16:creationId xmlns:a16="http://schemas.microsoft.com/office/drawing/2014/main" id="{CFE78258-6969-46DE-ACF1-31A1AEF2CA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0825" y="4264025"/>
              <a:ext cx="138113" cy="33337"/>
            </a:xfrm>
            <a:custGeom>
              <a:avLst/>
              <a:gdLst>
                <a:gd name="T0" fmla="*/ 0 w 196850"/>
                <a:gd name="T1" fmla="*/ 2861 h 47625"/>
                <a:gd name="T2" fmla="*/ 20714 w 196850"/>
                <a:gd name="T3" fmla="*/ 2861 h 47625"/>
                <a:gd name="T4" fmla="*/ 15294 w 196850"/>
                <a:gd name="T5" fmla="*/ 0 h 47625"/>
                <a:gd name="T6" fmla="*/ 23425 w 196850"/>
                <a:gd name="T7" fmla="*/ 2861 h 47625"/>
                <a:gd name="T8" fmla="*/ 15294 w 196850"/>
                <a:gd name="T9" fmla="*/ 5531 h 47625"/>
                <a:gd name="T10" fmla="*/ 20714 w 196850"/>
                <a:gd name="T11" fmla="*/ 2861 h 476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96850" h="47625">
                  <a:moveTo>
                    <a:pt x="0" y="24319"/>
                  </a:moveTo>
                  <a:lnTo>
                    <a:pt x="173653" y="24319"/>
                  </a:lnTo>
                  <a:lnTo>
                    <a:pt x="128211" y="0"/>
                  </a:lnTo>
                  <a:lnTo>
                    <a:pt x="196374" y="24319"/>
                  </a:lnTo>
                  <a:lnTo>
                    <a:pt x="128211" y="47017"/>
                  </a:lnTo>
                  <a:lnTo>
                    <a:pt x="173653" y="24319"/>
                  </a:lnTo>
                </a:path>
              </a:pathLst>
            </a:custGeom>
            <a:noFill/>
            <a:ln w="709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136" name="object 98">
              <a:extLst>
                <a:ext uri="{FF2B5EF4-FFF2-40B4-BE49-F238E27FC236}">
                  <a16:creationId xmlns:a16="http://schemas.microsoft.com/office/drawing/2014/main" id="{3899CC6C-3745-4E29-8477-0DA8B25CBD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4638" y="4391025"/>
              <a:ext cx="90487" cy="174625"/>
            </a:xfrm>
            <a:custGeom>
              <a:avLst/>
              <a:gdLst>
                <a:gd name="T0" fmla="*/ 0 w 128270"/>
                <a:gd name="T1" fmla="*/ 0 h 248284"/>
                <a:gd name="T2" fmla="*/ 8000 w 128270"/>
                <a:gd name="T3" fmla="*/ 14915 h 248284"/>
                <a:gd name="T4" fmla="*/ 13801 w 128270"/>
                <a:gd name="T5" fmla="*/ 26494 h 248284"/>
                <a:gd name="T6" fmla="*/ 14001 w 128270"/>
                <a:gd name="T7" fmla="*/ 17662 h 248284"/>
                <a:gd name="T8" fmla="*/ 15801 w 128270"/>
                <a:gd name="T9" fmla="*/ 30026 h 248284"/>
                <a:gd name="T10" fmla="*/ 6400 w 128270"/>
                <a:gd name="T11" fmla="*/ 21391 h 248284"/>
                <a:gd name="T12" fmla="*/ 13801 w 128270"/>
                <a:gd name="T13" fmla="*/ 26494 h 24828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8270" h="248284">
                  <a:moveTo>
                    <a:pt x="0" y="0"/>
                  </a:moveTo>
                  <a:lnTo>
                    <a:pt x="64917" y="123217"/>
                  </a:lnTo>
                  <a:lnTo>
                    <a:pt x="111981" y="218872"/>
                  </a:lnTo>
                  <a:lnTo>
                    <a:pt x="113604" y="145914"/>
                  </a:lnTo>
                  <a:lnTo>
                    <a:pt x="128211" y="248055"/>
                  </a:lnTo>
                  <a:lnTo>
                    <a:pt x="51933" y="176719"/>
                  </a:lnTo>
                  <a:lnTo>
                    <a:pt x="111981" y="218872"/>
                  </a:lnTo>
                </a:path>
              </a:pathLst>
            </a:custGeom>
            <a:noFill/>
            <a:ln w="709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137" name="object 99">
              <a:extLst>
                <a:ext uri="{FF2B5EF4-FFF2-40B4-BE49-F238E27FC236}">
                  <a16:creationId xmlns:a16="http://schemas.microsoft.com/office/drawing/2014/main" id="{5B453AB5-EEEA-4E8C-A6B9-A38A5D16F67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2100" y="4565650"/>
              <a:ext cx="53975" cy="219075"/>
            </a:xfrm>
            <a:custGeom>
              <a:avLst/>
              <a:gdLst>
                <a:gd name="T0" fmla="*/ 4486 w 76835"/>
                <a:gd name="T1" fmla="*/ 0 h 311784"/>
                <a:gd name="T2" fmla="*/ 4681 w 76835"/>
                <a:gd name="T3" fmla="*/ 18731 h 311784"/>
                <a:gd name="T4" fmla="*/ 4681 w 76835"/>
                <a:gd name="T5" fmla="*/ 32975 h 311784"/>
                <a:gd name="T6" fmla="*/ 9167 w 76835"/>
                <a:gd name="T7" fmla="*/ 24389 h 311784"/>
                <a:gd name="T8" fmla="*/ 4681 w 76835"/>
                <a:gd name="T9" fmla="*/ 37462 h 311784"/>
                <a:gd name="T10" fmla="*/ 0 w 76835"/>
                <a:gd name="T11" fmla="*/ 24389 h 311784"/>
                <a:gd name="T12" fmla="*/ 4681 w 76835"/>
                <a:gd name="T13" fmla="*/ 32975 h 31178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6835" h="311784">
                  <a:moveTo>
                    <a:pt x="37327" y="0"/>
                  </a:moveTo>
                  <a:lnTo>
                    <a:pt x="38950" y="155642"/>
                  </a:lnTo>
                  <a:lnTo>
                    <a:pt x="38950" y="273995"/>
                  </a:lnTo>
                  <a:lnTo>
                    <a:pt x="76277" y="202659"/>
                  </a:lnTo>
                  <a:lnTo>
                    <a:pt x="38950" y="311285"/>
                  </a:lnTo>
                  <a:lnTo>
                    <a:pt x="0" y="202659"/>
                  </a:lnTo>
                  <a:lnTo>
                    <a:pt x="38950" y="273995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138" name="object 100">
              <a:extLst>
                <a:ext uri="{FF2B5EF4-FFF2-40B4-BE49-F238E27FC236}">
                  <a16:creationId xmlns:a16="http://schemas.microsoft.com/office/drawing/2014/main" id="{9D28D2AE-47DC-4CFB-8C50-6284277614F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5275" y="4797425"/>
              <a:ext cx="46038" cy="147637"/>
            </a:xfrm>
            <a:custGeom>
              <a:avLst/>
              <a:gdLst>
                <a:gd name="T0" fmla="*/ 7896 w 65404"/>
                <a:gd name="T1" fmla="*/ 0 h 210820"/>
                <a:gd name="T2" fmla="*/ 4343 w 65404"/>
                <a:gd name="T3" fmla="*/ 12430 h 210820"/>
                <a:gd name="T4" fmla="*/ 1382 w 65404"/>
                <a:gd name="T5" fmla="*/ 21991 h 210820"/>
                <a:gd name="T6" fmla="*/ 6318 w 65404"/>
                <a:gd name="T7" fmla="*/ 17019 h 210820"/>
                <a:gd name="T8" fmla="*/ 592 w 65404"/>
                <a:gd name="T9" fmla="*/ 24860 h 210820"/>
                <a:gd name="T10" fmla="*/ 0 w 65404"/>
                <a:gd name="T11" fmla="*/ 15299 h 210820"/>
                <a:gd name="T12" fmla="*/ 1382 w 65404"/>
                <a:gd name="T13" fmla="*/ 21991 h 2108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5404" h="210820">
                  <a:moveTo>
                    <a:pt x="64917" y="0"/>
                  </a:moveTo>
                  <a:lnTo>
                    <a:pt x="35704" y="105382"/>
                  </a:lnTo>
                  <a:lnTo>
                    <a:pt x="11360" y="186446"/>
                  </a:lnTo>
                  <a:lnTo>
                    <a:pt x="51933" y="144293"/>
                  </a:lnTo>
                  <a:lnTo>
                    <a:pt x="4868" y="210765"/>
                  </a:lnTo>
                  <a:lnTo>
                    <a:pt x="0" y="129702"/>
                  </a:lnTo>
                  <a:lnTo>
                    <a:pt x="11360" y="186446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139" name="object 101">
              <a:extLst>
                <a:ext uri="{FF2B5EF4-FFF2-40B4-BE49-F238E27FC236}">
                  <a16:creationId xmlns:a16="http://schemas.microsoft.com/office/drawing/2014/main" id="{2CAC8218-E58B-401A-A296-5190E602DC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3213" y="5035550"/>
              <a:ext cx="33337" cy="66675"/>
            </a:xfrm>
            <a:custGeom>
              <a:avLst/>
              <a:gdLst>
                <a:gd name="T0" fmla="*/ 5536 w 47625"/>
                <a:gd name="T1" fmla="*/ 0 h 94615"/>
                <a:gd name="T2" fmla="*/ 2864 w 47625"/>
                <a:gd name="T3" fmla="*/ 5758 h 94615"/>
                <a:gd name="T4" fmla="*/ 573 w 47625"/>
                <a:gd name="T5" fmla="*/ 10126 h 94615"/>
                <a:gd name="T6" fmla="*/ 3245 w 47625"/>
                <a:gd name="T7" fmla="*/ 8141 h 94615"/>
                <a:gd name="T8" fmla="*/ 0 w 47625"/>
                <a:gd name="T9" fmla="*/ 11516 h 94615"/>
                <a:gd name="T10" fmla="*/ 573 w 47625"/>
                <a:gd name="T11" fmla="*/ 6751 h 94615"/>
                <a:gd name="T12" fmla="*/ 573 w 47625"/>
                <a:gd name="T13" fmla="*/ 10126 h 946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7625" h="94615">
                  <a:moveTo>
                    <a:pt x="47064" y="0"/>
                  </a:moveTo>
                  <a:lnTo>
                    <a:pt x="24343" y="47017"/>
                  </a:lnTo>
                  <a:lnTo>
                    <a:pt x="4868" y="82685"/>
                  </a:lnTo>
                  <a:lnTo>
                    <a:pt x="27589" y="66472"/>
                  </a:lnTo>
                  <a:lnTo>
                    <a:pt x="0" y="94034"/>
                  </a:lnTo>
                  <a:lnTo>
                    <a:pt x="4868" y="55123"/>
                  </a:lnTo>
                  <a:lnTo>
                    <a:pt x="4868" y="82685"/>
                  </a:lnTo>
                </a:path>
              </a:pathLst>
            </a:custGeom>
            <a:noFill/>
            <a:ln w="709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140" name="object 102">
              <a:extLst>
                <a:ext uri="{FF2B5EF4-FFF2-40B4-BE49-F238E27FC236}">
                  <a16:creationId xmlns:a16="http://schemas.microsoft.com/office/drawing/2014/main" id="{9550D374-1954-4E5C-ABAA-7AE9D23A39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1150" y="5256212"/>
              <a:ext cx="15875" cy="19050"/>
            </a:xfrm>
            <a:custGeom>
              <a:avLst/>
              <a:gdLst>
                <a:gd name="T0" fmla="*/ 3335 w 21589"/>
                <a:gd name="T1" fmla="*/ 0 h 27940"/>
                <a:gd name="T2" fmla="*/ 1796 w 21589"/>
                <a:gd name="T3" fmla="*/ 1466 h 27940"/>
                <a:gd name="T4" fmla="*/ 513 w 21589"/>
                <a:gd name="T5" fmla="*/ 2443 h 27940"/>
                <a:gd name="T6" fmla="*/ 1796 w 21589"/>
                <a:gd name="T7" fmla="*/ 2118 h 27940"/>
                <a:gd name="T8" fmla="*/ 0 w 21589"/>
                <a:gd name="T9" fmla="*/ 2769 h 27940"/>
                <a:gd name="T10" fmla="*/ 513 w 21589"/>
                <a:gd name="T11" fmla="*/ 1629 h 27940"/>
                <a:gd name="T12" fmla="*/ 513 w 21589"/>
                <a:gd name="T13" fmla="*/ 2443 h 279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589" h="27940">
                  <a:moveTo>
                    <a:pt x="21098" y="0"/>
                  </a:moveTo>
                  <a:lnTo>
                    <a:pt x="11360" y="14591"/>
                  </a:lnTo>
                  <a:lnTo>
                    <a:pt x="3245" y="24319"/>
                  </a:lnTo>
                  <a:lnTo>
                    <a:pt x="11360" y="21076"/>
                  </a:lnTo>
                  <a:lnTo>
                    <a:pt x="0" y="27561"/>
                  </a:lnTo>
                  <a:lnTo>
                    <a:pt x="3245" y="16212"/>
                  </a:lnTo>
                  <a:lnTo>
                    <a:pt x="3245" y="24319"/>
                  </a:lnTo>
                </a:path>
              </a:pathLst>
            </a:custGeom>
            <a:noFill/>
            <a:ln w="709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141" name="object 103">
              <a:extLst>
                <a:ext uri="{FF2B5EF4-FFF2-40B4-BE49-F238E27FC236}">
                  <a16:creationId xmlns:a16="http://schemas.microsoft.com/office/drawing/2014/main" id="{AA9FB1B4-3EAA-49C4-8616-4379548FE16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5800" y="3282950"/>
              <a:ext cx="6350" cy="25400"/>
            </a:xfrm>
            <a:custGeom>
              <a:avLst/>
              <a:gdLst>
                <a:gd name="T0" fmla="*/ 581 w 10160"/>
                <a:gd name="T1" fmla="*/ 5625 h 34289"/>
                <a:gd name="T2" fmla="*/ 387 w 10160"/>
                <a:gd name="T3" fmla="*/ 2947 h 34289"/>
                <a:gd name="T4" fmla="*/ 194 w 10160"/>
                <a:gd name="T5" fmla="*/ 536 h 34289"/>
                <a:gd name="T6" fmla="*/ 0 w 10160"/>
                <a:gd name="T7" fmla="*/ 2143 h 34289"/>
                <a:gd name="T8" fmla="*/ 97 w 10160"/>
                <a:gd name="T9" fmla="*/ 0 h 34289"/>
                <a:gd name="T10" fmla="*/ 484 w 10160"/>
                <a:gd name="T11" fmla="*/ 1875 h 34289"/>
                <a:gd name="T12" fmla="*/ 194 w 10160"/>
                <a:gd name="T13" fmla="*/ 536 h 3428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160" h="34289">
                  <a:moveTo>
                    <a:pt x="9737" y="34046"/>
                  </a:moveTo>
                  <a:lnTo>
                    <a:pt x="6491" y="17834"/>
                  </a:lnTo>
                  <a:lnTo>
                    <a:pt x="3245" y="3242"/>
                  </a:lnTo>
                  <a:lnTo>
                    <a:pt x="0" y="12970"/>
                  </a:lnTo>
                  <a:lnTo>
                    <a:pt x="1622" y="0"/>
                  </a:lnTo>
                  <a:lnTo>
                    <a:pt x="8114" y="11348"/>
                  </a:lnTo>
                  <a:lnTo>
                    <a:pt x="3245" y="3242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142" name="object 104">
              <a:extLst>
                <a:ext uri="{FF2B5EF4-FFF2-40B4-BE49-F238E27FC236}">
                  <a16:creationId xmlns:a16="http://schemas.microsoft.com/office/drawing/2014/main" id="{EEBA9E27-0A78-4AEF-A44B-1679B70A65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6275" y="3452812"/>
              <a:ext cx="20638" cy="80963"/>
            </a:xfrm>
            <a:custGeom>
              <a:avLst/>
              <a:gdLst>
                <a:gd name="T0" fmla="*/ 4482 w 27939"/>
                <a:gd name="T1" fmla="*/ 13607 h 115570"/>
                <a:gd name="T2" fmla="*/ 2900 w 27939"/>
                <a:gd name="T3" fmla="*/ 6707 h 115570"/>
                <a:gd name="T4" fmla="*/ 1582 w 27939"/>
                <a:gd name="T5" fmla="*/ 1534 h 115570"/>
                <a:gd name="T6" fmla="*/ 0 w 27939"/>
                <a:gd name="T7" fmla="*/ 4982 h 115570"/>
                <a:gd name="T8" fmla="*/ 1054 w 27939"/>
                <a:gd name="T9" fmla="*/ 0 h 115570"/>
                <a:gd name="T10" fmla="*/ 4482 w 27939"/>
                <a:gd name="T11" fmla="*/ 4408 h 115570"/>
                <a:gd name="T12" fmla="*/ 1582 w 27939"/>
                <a:gd name="T13" fmla="*/ 1534 h 11557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939" h="115570">
                  <a:moveTo>
                    <a:pt x="27589" y="115110"/>
                  </a:moveTo>
                  <a:lnTo>
                    <a:pt x="17852" y="56744"/>
                  </a:lnTo>
                  <a:lnTo>
                    <a:pt x="9737" y="12970"/>
                  </a:lnTo>
                  <a:lnTo>
                    <a:pt x="0" y="42153"/>
                  </a:lnTo>
                  <a:lnTo>
                    <a:pt x="6491" y="0"/>
                  </a:lnTo>
                  <a:lnTo>
                    <a:pt x="27589" y="37289"/>
                  </a:lnTo>
                  <a:lnTo>
                    <a:pt x="9737" y="12970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143" name="object 105">
              <a:extLst>
                <a:ext uri="{FF2B5EF4-FFF2-40B4-BE49-F238E27FC236}">
                  <a16:creationId xmlns:a16="http://schemas.microsoft.com/office/drawing/2014/main" id="{1FB643EA-C12E-4E5B-AAC8-FE31640CCB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1988" y="3598862"/>
              <a:ext cx="44450" cy="182563"/>
            </a:xfrm>
            <a:custGeom>
              <a:avLst/>
              <a:gdLst>
                <a:gd name="T0" fmla="*/ 6683 w 63500"/>
                <a:gd name="T1" fmla="*/ 31295 h 259715"/>
                <a:gd name="T2" fmla="*/ 4582 w 63500"/>
                <a:gd name="T3" fmla="*/ 15647 h 259715"/>
                <a:gd name="T4" fmla="*/ 2673 w 63500"/>
                <a:gd name="T5" fmla="*/ 3716 h 259715"/>
                <a:gd name="T6" fmla="*/ 0 w 63500"/>
                <a:gd name="T7" fmla="*/ 11539 h 259715"/>
                <a:gd name="T8" fmla="*/ 2291 w 63500"/>
                <a:gd name="T9" fmla="*/ 0 h 259715"/>
                <a:gd name="T10" fmla="*/ 7447 w 63500"/>
                <a:gd name="T11" fmla="*/ 10366 h 259715"/>
                <a:gd name="T12" fmla="*/ 2673 w 63500"/>
                <a:gd name="T13" fmla="*/ 3716 h 2597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3500" h="259715">
                  <a:moveTo>
                    <a:pt x="56802" y="259404"/>
                  </a:moveTo>
                  <a:lnTo>
                    <a:pt x="38950" y="129702"/>
                  </a:lnTo>
                  <a:lnTo>
                    <a:pt x="22720" y="30804"/>
                  </a:lnTo>
                  <a:lnTo>
                    <a:pt x="0" y="95655"/>
                  </a:lnTo>
                  <a:lnTo>
                    <a:pt x="19475" y="0"/>
                  </a:lnTo>
                  <a:lnTo>
                    <a:pt x="63294" y="85927"/>
                  </a:lnTo>
                  <a:lnTo>
                    <a:pt x="22720" y="30804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144" name="object 106">
              <a:extLst>
                <a:ext uri="{FF2B5EF4-FFF2-40B4-BE49-F238E27FC236}">
                  <a16:creationId xmlns:a16="http://schemas.microsoft.com/office/drawing/2014/main" id="{A8264548-73E6-47BF-9C8E-26C7C99D3B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0875" y="3752850"/>
              <a:ext cx="65088" cy="266700"/>
            </a:xfrm>
            <a:custGeom>
              <a:avLst/>
              <a:gdLst>
                <a:gd name="T0" fmla="*/ 9522 w 92710"/>
                <a:gd name="T1" fmla="*/ 45537 h 379729"/>
                <a:gd name="T2" fmla="*/ 6607 w 92710"/>
                <a:gd name="T3" fmla="*/ 22769 h 379729"/>
                <a:gd name="T4" fmla="*/ 4276 w 92710"/>
                <a:gd name="T5" fmla="*/ 5449 h 379729"/>
                <a:gd name="T6" fmla="*/ 0 w 92710"/>
                <a:gd name="T7" fmla="*/ 16735 h 379729"/>
                <a:gd name="T8" fmla="*/ 3498 w 92710"/>
                <a:gd name="T9" fmla="*/ 0 h 379729"/>
                <a:gd name="T10" fmla="*/ 11076 w 92710"/>
                <a:gd name="T11" fmla="*/ 15179 h 379729"/>
                <a:gd name="T12" fmla="*/ 4276 w 92710"/>
                <a:gd name="T13" fmla="*/ 5449 h 37972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2710" h="379729">
                  <a:moveTo>
                    <a:pt x="79523" y="379378"/>
                  </a:moveTo>
                  <a:lnTo>
                    <a:pt x="55179" y="189689"/>
                  </a:lnTo>
                  <a:lnTo>
                    <a:pt x="35704" y="45395"/>
                  </a:lnTo>
                  <a:lnTo>
                    <a:pt x="0" y="139429"/>
                  </a:lnTo>
                  <a:lnTo>
                    <a:pt x="29212" y="0"/>
                  </a:lnTo>
                  <a:lnTo>
                    <a:pt x="92506" y="126459"/>
                  </a:lnTo>
                  <a:lnTo>
                    <a:pt x="35704" y="45395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145" name="object 107">
              <a:extLst>
                <a:ext uri="{FF2B5EF4-FFF2-40B4-BE49-F238E27FC236}">
                  <a16:creationId xmlns:a16="http://schemas.microsoft.com/office/drawing/2014/main" id="{5B22A7D7-938D-46FB-8B35-96EEA46F7C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7225" y="3976687"/>
              <a:ext cx="52388" cy="212725"/>
            </a:xfrm>
            <a:custGeom>
              <a:avLst/>
              <a:gdLst>
                <a:gd name="T0" fmla="*/ 7962 w 74929"/>
                <a:gd name="T1" fmla="*/ 35926 h 303529"/>
                <a:gd name="T2" fmla="*/ 5308 w 74929"/>
                <a:gd name="T3" fmla="*/ 18059 h 303529"/>
                <a:gd name="T4" fmla="*/ 3033 w 74929"/>
                <a:gd name="T5" fmla="*/ 4227 h 303529"/>
                <a:gd name="T6" fmla="*/ 0 w 74929"/>
                <a:gd name="T7" fmla="*/ 13256 h 303529"/>
                <a:gd name="T8" fmla="*/ 2465 w 74929"/>
                <a:gd name="T9" fmla="*/ 0 h 303529"/>
                <a:gd name="T10" fmla="*/ 8720 w 74929"/>
                <a:gd name="T11" fmla="*/ 11911 h 303529"/>
                <a:gd name="T12" fmla="*/ 3033 w 74929"/>
                <a:gd name="T13" fmla="*/ 4227 h 30352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4929" h="303529">
                  <a:moveTo>
                    <a:pt x="68162" y="303178"/>
                  </a:moveTo>
                  <a:lnTo>
                    <a:pt x="45441" y="152400"/>
                  </a:lnTo>
                  <a:lnTo>
                    <a:pt x="25966" y="35668"/>
                  </a:lnTo>
                  <a:lnTo>
                    <a:pt x="0" y="111868"/>
                  </a:lnTo>
                  <a:lnTo>
                    <a:pt x="21098" y="0"/>
                  </a:lnTo>
                  <a:lnTo>
                    <a:pt x="74654" y="100519"/>
                  </a:lnTo>
                  <a:lnTo>
                    <a:pt x="25966" y="35668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146" name="object 108">
              <a:extLst>
                <a:ext uri="{FF2B5EF4-FFF2-40B4-BE49-F238E27FC236}">
                  <a16:creationId xmlns:a16="http://schemas.microsoft.com/office/drawing/2014/main" id="{B2C7FAC8-BF0D-4B2B-9613-7C48CCFED1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3100" y="4276725"/>
              <a:ext cx="31750" cy="7937"/>
            </a:xfrm>
            <a:custGeom>
              <a:avLst/>
              <a:gdLst>
                <a:gd name="T0" fmla="*/ 6345 w 43814"/>
                <a:gd name="T1" fmla="*/ 727 h 11429"/>
                <a:gd name="T2" fmla="*/ 705 w 43814"/>
                <a:gd name="T3" fmla="*/ 727 h 11429"/>
                <a:gd name="T4" fmla="*/ 2350 w 43814"/>
                <a:gd name="T5" fmla="*/ 1273 h 11429"/>
                <a:gd name="T6" fmla="*/ 0 w 43814"/>
                <a:gd name="T7" fmla="*/ 727 h 11429"/>
                <a:gd name="T8" fmla="*/ 2350 w 43814"/>
                <a:gd name="T9" fmla="*/ 0 h 11429"/>
                <a:gd name="T10" fmla="*/ 705 w 43814"/>
                <a:gd name="T11" fmla="*/ 727 h 1142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3814" h="11429">
                  <a:moveTo>
                    <a:pt x="43818" y="6485"/>
                  </a:moveTo>
                  <a:lnTo>
                    <a:pt x="4868" y="6485"/>
                  </a:lnTo>
                  <a:lnTo>
                    <a:pt x="16229" y="11348"/>
                  </a:lnTo>
                  <a:lnTo>
                    <a:pt x="0" y="6485"/>
                  </a:lnTo>
                  <a:lnTo>
                    <a:pt x="16229" y="0"/>
                  </a:lnTo>
                  <a:lnTo>
                    <a:pt x="4868" y="6485"/>
                  </a:lnTo>
                </a:path>
              </a:pathLst>
            </a:custGeom>
            <a:noFill/>
            <a:ln w="709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147" name="object 109">
              <a:extLst>
                <a:ext uri="{FF2B5EF4-FFF2-40B4-BE49-F238E27FC236}">
                  <a16:creationId xmlns:a16="http://schemas.microsoft.com/office/drawing/2014/main" id="{16E1082C-E478-4C1C-BAE6-F330742AD7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7225" y="4370387"/>
              <a:ext cx="52388" cy="214313"/>
            </a:xfrm>
            <a:custGeom>
              <a:avLst/>
              <a:gdLst>
                <a:gd name="T0" fmla="*/ 7962 w 74929"/>
                <a:gd name="T1" fmla="*/ 0 h 303529"/>
                <a:gd name="T2" fmla="*/ 5308 w 74929"/>
                <a:gd name="T3" fmla="*/ 18682 h 303529"/>
                <a:gd name="T4" fmla="*/ 3033 w 74929"/>
                <a:gd name="T5" fmla="*/ 33146 h 303529"/>
                <a:gd name="T6" fmla="*/ 8720 w 74929"/>
                <a:gd name="T7" fmla="*/ 25110 h 303529"/>
                <a:gd name="T8" fmla="*/ 2465 w 74929"/>
                <a:gd name="T9" fmla="*/ 37565 h 303529"/>
                <a:gd name="T10" fmla="*/ 0 w 74929"/>
                <a:gd name="T11" fmla="*/ 23704 h 303529"/>
                <a:gd name="T12" fmla="*/ 3033 w 74929"/>
                <a:gd name="T13" fmla="*/ 33146 h 30352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4929" h="303529">
                  <a:moveTo>
                    <a:pt x="68162" y="0"/>
                  </a:moveTo>
                  <a:lnTo>
                    <a:pt x="45441" y="150778"/>
                  </a:lnTo>
                  <a:lnTo>
                    <a:pt x="25966" y="267510"/>
                  </a:lnTo>
                  <a:lnTo>
                    <a:pt x="74654" y="202659"/>
                  </a:lnTo>
                  <a:lnTo>
                    <a:pt x="21098" y="303178"/>
                  </a:lnTo>
                  <a:lnTo>
                    <a:pt x="0" y="191310"/>
                  </a:lnTo>
                  <a:lnTo>
                    <a:pt x="25966" y="267510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148" name="object 110">
              <a:extLst>
                <a:ext uri="{FF2B5EF4-FFF2-40B4-BE49-F238E27FC236}">
                  <a16:creationId xmlns:a16="http://schemas.microsoft.com/office/drawing/2014/main" id="{2C517D30-10C8-4B61-985E-AA8677A0A98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0875" y="4540250"/>
              <a:ext cx="65088" cy="268287"/>
            </a:xfrm>
            <a:custGeom>
              <a:avLst/>
              <a:gdLst>
                <a:gd name="T0" fmla="*/ 9522 w 92710"/>
                <a:gd name="T1" fmla="*/ 0 h 379729"/>
                <a:gd name="T2" fmla="*/ 6607 w 92710"/>
                <a:gd name="T3" fmla="*/ 23594 h 379729"/>
                <a:gd name="T4" fmla="*/ 4276 w 92710"/>
                <a:gd name="T5" fmla="*/ 41541 h 379729"/>
                <a:gd name="T6" fmla="*/ 11076 w 92710"/>
                <a:gd name="T7" fmla="*/ 31459 h 379729"/>
                <a:gd name="T8" fmla="*/ 3498 w 92710"/>
                <a:gd name="T9" fmla="*/ 47187 h 379729"/>
                <a:gd name="T10" fmla="*/ 0 w 92710"/>
                <a:gd name="T11" fmla="*/ 29845 h 379729"/>
                <a:gd name="T12" fmla="*/ 4276 w 92710"/>
                <a:gd name="T13" fmla="*/ 41541 h 37972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2710" h="379729">
                  <a:moveTo>
                    <a:pt x="79523" y="0"/>
                  </a:moveTo>
                  <a:lnTo>
                    <a:pt x="55179" y="189689"/>
                  </a:lnTo>
                  <a:lnTo>
                    <a:pt x="35704" y="333983"/>
                  </a:lnTo>
                  <a:lnTo>
                    <a:pt x="92506" y="252919"/>
                  </a:lnTo>
                  <a:lnTo>
                    <a:pt x="29212" y="379378"/>
                  </a:lnTo>
                  <a:lnTo>
                    <a:pt x="0" y="239948"/>
                  </a:lnTo>
                  <a:lnTo>
                    <a:pt x="35704" y="333983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149" name="object 111">
              <a:extLst>
                <a:ext uri="{FF2B5EF4-FFF2-40B4-BE49-F238E27FC236}">
                  <a16:creationId xmlns:a16="http://schemas.microsoft.com/office/drawing/2014/main" id="{2EFC7522-5C2A-4C41-88BD-ECEB3CFA7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1988" y="4779962"/>
              <a:ext cx="44450" cy="182563"/>
            </a:xfrm>
            <a:custGeom>
              <a:avLst/>
              <a:gdLst>
                <a:gd name="T0" fmla="*/ 6683 w 63500"/>
                <a:gd name="T1" fmla="*/ 0 h 259715"/>
                <a:gd name="T2" fmla="*/ 4582 w 63500"/>
                <a:gd name="T3" fmla="*/ 15647 h 259715"/>
                <a:gd name="T4" fmla="*/ 2673 w 63500"/>
                <a:gd name="T5" fmla="*/ 27578 h 259715"/>
                <a:gd name="T6" fmla="*/ 7447 w 63500"/>
                <a:gd name="T7" fmla="*/ 20929 h 259715"/>
                <a:gd name="T8" fmla="*/ 2291 w 63500"/>
                <a:gd name="T9" fmla="*/ 31295 h 259715"/>
                <a:gd name="T10" fmla="*/ 0 w 63500"/>
                <a:gd name="T11" fmla="*/ 19755 h 259715"/>
                <a:gd name="T12" fmla="*/ 2673 w 63500"/>
                <a:gd name="T13" fmla="*/ 27578 h 2597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3500" h="259715">
                  <a:moveTo>
                    <a:pt x="56802" y="0"/>
                  </a:moveTo>
                  <a:lnTo>
                    <a:pt x="38950" y="129702"/>
                  </a:lnTo>
                  <a:lnTo>
                    <a:pt x="22720" y="228600"/>
                  </a:lnTo>
                  <a:lnTo>
                    <a:pt x="63294" y="173476"/>
                  </a:lnTo>
                  <a:lnTo>
                    <a:pt x="19475" y="259404"/>
                  </a:lnTo>
                  <a:lnTo>
                    <a:pt x="0" y="163748"/>
                  </a:lnTo>
                  <a:lnTo>
                    <a:pt x="22720" y="228600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150" name="object 112">
              <a:extLst>
                <a:ext uri="{FF2B5EF4-FFF2-40B4-BE49-F238E27FC236}">
                  <a16:creationId xmlns:a16="http://schemas.microsoft.com/office/drawing/2014/main" id="{56DB2FFF-3D64-471C-80D1-1186E6AD5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6275" y="5027612"/>
              <a:ext cx="20638" cy="80963"/>
            </a:xfrm>
            <a:custGeom>
              <a:avLst/>
              <a:gdLst>
                <a:gd name="T0" fmla="*/ 4482 w 27939"/>
                <a:gd name="T1" fmla="*/ 0 h 115570"/>
                <a:gd name="T2" fmla="*/ 2900 w 27939"/>
                <a:gd name="T3" fmla="*/ 6899 h 115570"/>
                <a:gd name="T4" fmla="*/ 1582 w 27939"/>
                <a:gd name="T5" fmla="*/ 12073 h 115570"/>
                <a:gd name="T6" fmla="*/ 4482 w 27939"/>
                <a:gd name="T7" fmla="*/ 9199 h 115570"/>
                <a:gd name="T8" fmla="*/ 1054 w 27939"/>
                <a:gd name="T9" fmla="*/ 13607 h 115570"/>
                <a:gd name="T10" fmla="*/ 0 w 27939"/>
                <a:gd name="T11" fmla="*/ 8624 h 115570"/>
                <a:gd name="T12" fmla="*/ 1582 w 27939"/>
                <a:gd name="T13" fmla="*/ 12073 h 11557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939" h="115570">
                  <a:moveTo>
                    <a:pt x="27589" y="0"/>
                  </a:moveTo>
                  <a:lnTo>
                    <a:pt x="17852" y="58365"/>
                  </a:lnTo>
                  <a:lnTo>
                    <a:pt x="9737" y="102140"/>
                  </a:lnTo>
                  <a:lnTo>
                    <a:pt x="27589" y="77821"/>
                  </a:lnTo>
                  <a:lnTo>
                    <a:pt x="6491" y="115110"/>
                  </a:lnTo>
                  <a:lnTo>
                    <a:pt x="0" y="72957"/>
                  </a:lnTo>
                  <a:lnTo>
                    <a:pt x="9737" y="102140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151" name="object 113">
              <a:extLst>
                <a:ext uri="{FF2B5EF4-FFF2-40B4-BE49-F238E27FC236}">
                  <a16:creationId xmlns:a16="http://schemas.microsoft.com/office/drawing/2014/main" id="{51018E3E-B518-4AB9-AB5D-9FECEAED658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5800" y="5253037"/>
              <a:ext cx="6350" cy="23813"/>
            </a:xfrm>
            <a:custGeom>
              <a:avLst/>
              <a:gdLst>
                <a:gd name="T0" fmla="*/ 581 w 10160"/>
                <a:gd name="T1" fmla="*/ 0 h 34290"/>
                <a:gd name="T2" fmla="*/ 387 w 10160"/>
                <a:gd name="T3" fmla="*/ 2001 h 34290"/>
                <a:gd name="T4" fmla="*/ 194 w 10160"/>
                <a:gd name="T5" fmla="*/ 3456 h 34290"/>
                <a:gd name="T6" fmla="*/ 484 w 10160"/>
                <a:gd name="T7" fmla="*/ 2546 h 34290"/>
                <a:gd name="T8" fmla="*/ 97 w 10160"/>
                <a:gd name="T9" fmla="*/ 3819 h 34290"/>
                <a:gd name="T10" fmla="*/ 0 w 10160"/>
                <a:gd name="T11" fmla="*/ 2364 h 34290"/>
                <a:gd name="T12" fmla="*/ 194 w 10160"/>
                <a:gd name="T13" fmla="*/ 3456 h 3429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160" h="34290">
                  <a:moveTo>
                    <a:pt x="9737" y="0"/>
                  </a:moveTo>
                  <a:lnTo>
                    <a:pt x="6491" y="17834"/>
                  </a:lnTo>
                  <a:lnTo>
                    <a:pt x="3245" y="30804"/>
                  </a:lnTo>
                  <a:lnTo>
                    <a:pt x="8114" y="22697"/>
                  </a:lnTo>
                  <a:lnTo>
                    <a:pt x="1622" y="34046"/>
                  </a:lnTo>
                  <a:lnTo>
                    <a:pt x="0" y="21076"/>
                  </a:lnTo>
                  <a:lnTo>
                    <a:pt x="3245" y="30804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152" name="object 114">
              <a:extLst>
                <a:ext uri="{FF2B5EF4-FFF2-40B4-BE49-F238E27FC236}">
                  <a16:creationId xmlns:a16="http://schemas.microsoft.com/office/drawing/2014/main" id="{A16ED566-8412-4571-9397-55FFEEA7D1F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5688" y="3282950"/>
              <a:ext cx="7937" cy="25400"/>
            </a:xfrm>
            <a:custGeom>
              <a:avLst/>
              <a:gdLst>
                <a:gd name="T0" fmla="*/ 0 w 10160"/>
                <a:gd name="T1" fmla="*/ 5625 h 34289"/>
                <a:gd name="T2" fmla="*/ 1106 w 10160"/>
                <a:gd name="T3" fmla="*/ 2947 h 34289"/>
                <a:gd name="T4" fmla="*/ 1475 w 10160"/>
                <a:gd name="T5" fmla="*/ 803 h 34289"/>
                <a:gd name="T6" fmla="*/ 369 w 10160"/>
                <a:gd name="T7" fmla="*/ 1875 h 34289"/>
                <a:gd name="T8" fmla="*/ 1844 w 10160"/>
                <a:gd name="T9" fmla="*/ 0 h 34289"/>
                <a:gd name="T10" fmla="*/ 2213 w 10160"/>
                <a:gd name="T11" fmla="*/ 2143 h 34289"/>
                <a:gd name="T12" fmla="*/ 1475 w 10160"/>
                <a:gd name="T13" fmla="*/ 803 h 3428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160" h="34289">
                  <a:moveTo>
                    <a:pt x="0" y="34046"/>
                  </a:moveTo>
                  <a:lnTo>
                    <a:pt x="4868" y="17834"/>
                  </a:lnTo>
                  <a:lnTo>
                    <a:pt x="6491" y="4863"/>
                  </a:lnTo>
                  <a:lnTo>
                    <a:pt x="1622" y="11348"/>
                  </a:lnTo>
                  <a:lnTo>
                    <a:pt x="8114" y="0"/>
                  </a:lnTo>
                  <a:lnTo>
                    <a:pt x="9737" y="12970"/>
                  </a:lnTo>
                  <a:lnTo>
                    <a:pt x="6491" y="4863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153" name="object 115">
              <a:extLst>
                <a:ext uri="{FF2B5EF4-FFF2-40B4-BE49-F238E27FC236}">
                  <a16:creationId xmlns:a16="http://schemas.microsoft.com/office/drawing/2014/main" id="{AC83EAB4-0F2F-4C06-9EC3-6748D02D1B3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0925" y="3452812"/>
              <a:ext cx="19050" cy="77788"/>
            </a:xfrm>
            <a:custGeom>
              <a:avLst/>
              <a:gdLst>
                <a:gd name="T0" fmla="*/ 653 w 27939"/>
                <a:gd name="T1" fmla="*/ 13425 h 110489"/>
                <a:gd name="T2" fmla="*/ 1304 w 27939"/>
                <a:gd name="T3" fmla="*/ 6713 h 110489"/>
                <a:gd name="T4" fmla="*/ 1631 w 27939"/>
                <a:gd name="T5" fmla="*/ 1579 h 110489"/>
                <a:gd name="T6" fmla="*/ 0 w 27939"/>
                <a:gd name="T7" fmla="*/ 4541 h 110489"/>
                <a:gd name="T8" fmla="*/ 1794 w 27939"/>
                <a:gd name="T9" fmla="*/ 0 h 110489"/>
                <a:gd name="T10" fmla="*/ 2772 w 27939"/>
                <a:gd name="T11" fmla="*/ 4936 h 110489"/>
                <a:gd name="T12" fmla="*/ 1631 w 27939"/>
                <a:gd name="T13" fmla="*/ 1579 h 11048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939" h="110489">
                  <a:moveTo>
                    <a:pt x="6491" y="110246"/>
                  </a:moveTo>
                  <a:lnTo>
                    <a:pt x="12983" y="55123"/>
                  </a:lnTo>
                  <a:lnTo>
                    <a:pt x="16229" y="12970"/>
                  </a:lnTo>
                  <a:lnTo>
                    <a:pt x="0" y="37289"/>
                  </a:lnTo>
                  <a:lnTo>
                    <a:pt x="17852" y="0"/>
                  </a:lnTo>
                  <a:lnTo>
                    <a:pt x="27589" y="40531"/>
                  </a:lnTo>
                  <a:lnTo>
                    <a:pt x="16229" y="12970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154" name="object 116">
              <a:extLst>
                <a:ext uri="{FF2B5EF4-FFF2-40B4-BE49-F238E27FC236}">
                  <a16:creationId xmlns:a16="http://schemas.microsoft.com/office/drawing/2014/main" id="{1A514388-5D55-477D-82E0-8719B37C59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6638" y="3602037"/>
              <a:ext cx="42862" cy="176213"/>
            </a:xfrm>
            <a:custGeom>
              <a:avLst/>
              <a:gdLst>
                <a:gd name="T0" fmla="*/ 4593 w 60325"/>
                <a:gd name="T1" fmla="*/ 30478 h 250190"/>
                <a:gd name="T2" fmla="*/ 4176 w 60325"/>
                <a:gd name="T3" fmla="*/ 15239 h 250190"/>
                <a:gd name="T4" fmla="*/ 3550 w 60325"/>
                <a:gd name="T5" fmla="*/ 3562 h 250190"/>
                <a:gd name="T6" fmla="*/ 0 w 60325"/>
                <a:gd name="T7" fmla="*/ 10885 h 250190"/>
                <a:gd name="T8" fmla="*/ 3550 w 60325"/>
                <a:gd name="T9" fmla="*/ 0 h 250190"/>
                <a:gd name="T10" fmla="*/ 7726 w 60325"/>
                <a:gd name="T11" fmla="*/ 10489 h 250190"/>
                <a:gd name="T12" fmla="*/ 3550 w 60325"/>
                <a:gd name="T13" fmla="*/ 3562 h 25019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0325" h="250190">
                  <a:moveTo>
                    <a:pt x="35704" y="249676"/>
                  </a:moveTo>
                  <a:lnTo>
                    <a:pt x="32458" y="124838"/>
                  </a:lnTo>
                  <a:lnTo>
                    <a:pt x="27589" y="29182"/>
                  </a:lnTo>
                  <a:lnTo>
                    <a:pt x="0" y="89170"/>
                  </a:lnTo>
                  <a:lnTo>
                    <a:pt x="27589" y="0"/>
                  </a:lnTo>
                  <a:lnTo>
                    <a:pt x="60048" y="85927"/>
                  </a:lnTo>
                  <a:lnTo>
                    <a:pt x="27589" y="29182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155" name="object 117">
              <a:extLst>
                <a:ext uri="{FF2B5EF4-FFF2-40B4-BE49-F238E27FC236}">
                  <a16:creationId xmlns:a16="http://schemas.microsoft.com/office/drawing/2014/main" id="{883C254B-61C6-4FDA-9E90-56EAF66AFAA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7588" y="3759200"/>
              <a:ext cx="73025" cy="255587"/>
            </a:xfrm>
            <a:custGeom>
              <a:avLst/>
              <a:gdLst>
                <a:gd name="T0" fmla="*/ 13579 w 102235"/>
                <a:gd name="T1" fmla="*/ 44088 h 363220"/>
                <a:gd name="T2" fmla="*/ 7760 w 102235"/>
                <a:gd name="T3" fmla="*/ 22044 h 363220"/>
                <a:gd name="T4" fmla="*/ 3017 w 102235"/>
                <a:gd name="T5" fmla="*/ 5117 h 363220"/>
                <a:gd name="T6" fmla="*/ 0 w 102235"/>
                <a:gd name="T7" fmla="*/ 16730 h 363220"/>
                <a:gd name="T8" fmla="*/ 1724 w 102235"/>
                <a:gd name="T9" fmla="*/ 0 h 363220"/>
                <a:gd name="T10" fmla="*/ 11854 w 102235"/>
                <a:gd name="T11" fmla="*/ 13974 h 363220"/>
                <a:gd name="T12" fmla="*/ 3017 w 102235"/>
                <a:gd name="T13" fmla="*/ 5117 h 3632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2235" h="363220">
                  <a:moveTo>
                    <a:pt x="102244" y="363166"/>
                  </a:moveTo>
                  <a:lnTo>
                    <a:pt x="58425" y="181583"/>
                  </a:lnTo>
                  <a:lnTo>
                    <a:pt x="22720" y="42153"/>
                  </a:lnTo>
                  <a:lnTo>
                    <a:pt x="0" y="137808"/>
                  </a:lnTo>
                  <a:lnTo>
                    <a:pt x="12983" y="0"/>
                  </a:lnTo>
                  <a:lnTo>
                    <a:pt x="89260" y="115110"/>
                  </a:lnTo>
                  <a:lnTo>
                    <a:pt x="22720" y="42153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156" name="object 118">
              <a:extLst>
                <a:ext uri="{FF2B5EF4-FFF2-40B4-BE49-F238E27FC236}">
                  <a16:creationId xmlns:a16="http://schemas.microsoft.com/office/drawing/2014/main" id="{6D013C73-3A44-4DA1-8572-33DC682AA2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4250" y="3981450"/>
              <a:ext cx="149225" cy="204787"/>
            </a:xfrm>
            <a:custGeom>
              <a:avLst/>
              <a:gdLst>
                <a:gd name="T0" fmla="*/ 25334 w 212725"/>
                <a:gd name="T1" fmla="*/ 34654 h 292100"/>
                <a:gd name="T2" fmla="*/ 12764 w 212725"/>
                <a:gd name="T3" fmla="*/ 17327 h 292100"/>
                <a:gd name="T4" fmla="*/ 3094 w 212725"/>
                <a:gd name="T5" fmla="*/ 4042 h 292100"/>
                <a:gd name="T6" fmla="*/ 4641 w 212725"/>
                <a:gd name="T7" fmla="*/ 15209 h 292100"/>
                <a:gd name="T8" fmla="*/ 0 w 212725"/>
                <a:gd name="T9" fmla="*/ 0 h 292100"/>
                <a:gd name="T10" fmla="*/ 13150 w 212725"/>
                <a:gd name="T11" fmla="*/ 9048 h 292100"/>
                <a:gd name="T12" fmla="*/ 3094 w 212725"/>
                <a:gd name="T13" fmla="*/ 4042 h 2921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2725" h="292100">
                  <a:moveTo>
                    <a:pt x="212603" y="291829"/>
                  </a:moveTo>
                  <a:lnTo>
                    <a:pt x="107113" y="145914"/>
                  </a:lnTo>
                  <a:lnTo>
                    <a:pt x="25966" y="34046"/>
                  </a:lnTo>
                  <a:lnTo>
                    <a:pt x="38950" y="128080"/>
                  </a:lnTo>
                  <a:lnTo>
                    <a:pt x="0" y="0"/>
                  </a:lnTo>
                  <a:lnTo>
                    <a:pt x="110358" y="76200"/>
                  </a:lnTo>
                  <a:lnTo>
                    <a:pt x="25966" y="34046"/>
                  </a:lnTo>
                </a:path>
              </a:pathLst>
            </a:custGeom>
            <a:noFill/>
            <a:ln w="709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157" name="object 119">
              <a:extLst>
                <a:ext uri="{FF2B5EF4-FFF2-40B4-BE49-F238E27FC236}">
                  <a16:creationId xmlns:a16="http://schemas.microsoft.com/office/drawing/2014/main" id="{E07F4C81-8BA9-4A5E-A216-79E57C0AA0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2025" y="4257675"/>
              <a:ext cx="193675" cy="46037"/>
            </a:xfrm>
            <a:custGeom>
              <a:avLst/>
              <a:gdLst>
                <a:gd name="T0" fmla="*/ 33969 w 274320"/>
                <a:gd name="T1" fmla="*/ 3690 h 66675"/>
                <a:gd name="T2" fmla="*/ 4020 w 274320"/>
                <a:gd name="T3" fmla="*/ 3690 h 66675"/>
                <a:gd name="T4" fmla="*/ 11859 w 274320"/>
                <a:gd name="T5" fmla="*/ 7203 h 66675"/>
                <a:gd name="T6" fmla="*/ 0 w 274320"/>
                <a:gd name="T7" fmla="*/ 3690 h 66675"/>
                <a:gd name="T8" fmla="*/ 11859 w 274320"/>
                <a:gd name="T9" fmla="*/ 0 h 66675"/>
                <a:gd name="T10" fmla="*/ 4020 w 274320"/>
                <a:gd name="T11" fmla="*/ 3690 h 6667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74320" h="66675">
                  <a:moveTo>
                    <a:pt x="274274" y="34046"/>
                  </a:moveTo>
                  <a:lnTo>
                    <a:pt x="32458" y="34046"/>
                  </a:lnTo>
                  <a:lnTo>
                    <a:pt x="95752" y="66472"/>
                  </a:lnTo>
                  <a:lnTo>
                    <a:pt x="0" y="34046"/>
                  </a:lnTo>
                  <a:lnTo>
                    <a:pt x="95752" y="0"/>
                  </a:lnTo>
                  <a:lnTo>
                    <a:pt x="32458" y="34046"/>
                  </a:lnTo>
                </a:path>
              </a:pathLst>
            </a:custGeom>
            <a:noFill/>
            <a:ln w="709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158" name="object 120">
              <a:extLst>
                <a:ext uri="{FF2B5EF4-FFF2-40B4-BE49-F238E27FC236}">
                  <a16:creationId xmlns:a16="http://schemas.microsoft.com/office/drawing/2014/main" id="{70530E25-E23F-40F6-BAA0-8BC26FF0948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4250" y="4375150"/>
              <a:ext cx="149225" cy="204787"/>
            </a:xfrm>
            <a:custGeom>
              <a:avLst/>
              <a:gdLst>
                <a:gd name="T0" fmla="*/ 25334 w 212725"/>
                <a:gd name="T1" fmla="*/ 0 h 292100"/>
                <a:gd name="T2" fmla="*/ 12764 w 212725"/>
                <a:gd name="T3" fmla="*/ 17327 h 292100"/>
                <a:gd name="T4" fmla="*/ 3094 w 212725"/>
                <a:gd name="T5" fmla="*/ 30611 h 292100"/>
                <a:gd name="T6" fmla="*/ 13150 w 212725"/>
                <a:gd name="T7" fmla="*/ 25605 h 292100"/>
                <a:gd name="T8" fmla="*/ 0 w 212725"/>
                <a:gd name="T9" fmla="*/ 34654 h 292100"/>
                <a:gd name="T10" fmla="*/ 4641 w 212725"/>
                <a:gd name="T11" fmla="*/ 19445 h 292100"/>
                <a:gd name="T12" fmla="*/ 3094 w 212725"/>
                <a:gd name="T13" fmla="*/ 30611 h 2921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2725" h="292100">
                  <a:moveTo>
                    <a:pt x="212603" y="0"/>
                  </a:moveTo>
                  <a:lnTo>
                    <a:pt x="107113" y="145914"/>
                  </a:lnTo>
                  <a:lnTo>
                    <a:pt x="25966" y="257783"/>
                  </a:lnTo>
                  <a:lnTo>
                    <a:pt x="110358" y="215629"/>
                  </a:lnTo>
                  <a:lnTo>
                    <a:pt x="0" y="291829"/>
                  </a:lnTo>
                  <a:lnTo>
                    <a:pt x="38950" y="163748"/>
                  </a:lnTo>
                  <a:lnTo>
                    <a:pt x="25966" y="257783"/>
                  </a:lnTo>
                </a:path>
              </a:pathLst>
            </a:custGeom>
            <a:noFill/>
            <a:ln w="709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159" name="object 121">
              <a:extLst>
                <a:ext uri="{FF2B5EF4-FFF2-40B4-BE49-F238E27FC236}">
                  <a16:creationId xmlns:a16="http://schemas.microsoft.com/office/drawing/2014/main" id="{28BD45AD-CDA3-4C05-BB76-8D8ED32B63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7588" y="4546600"/>
              <a:ext cx="73025" cy="255587"/>
            </a:xfrm>
            <a:custGeom>
              <a:avLst/>
              <a:gdLst>
                <a:gd name="T0" fmla="*/ 13579 w 102235"/>
                <a:gd name="T1" fmla="*/ 0 h 363220"/>
                <a:gd name="T2" fmla="*/ 7760 w 102235"/>
                <a:gd name="T3" fmla="*/ 22044 h 363220"/>
                <a:gd name="T4" fmla="*/ 3017 w 102235"/>
                <a:gd name="T5" fmla="*/ 38971 h 363220"/>
                <a:gd name="T6" fmla="*/ 11854 w 102235"/>
                <a:gd name="T7" fmla="*/ 30114 h 363220"/>
                <a:gd name="T8" fmla="*/ 1724 w 102235"/>
                <a:gd name="T9" fmla="*/ 44088 h 363220"/>
                <a:gd name="T10" fmla="*/ 0 w 102235"/>
                <a:gd name="T11" fmla="*/ 27358 h 363220"/>
                <a:gd name="T12" fmla="*/ 3017 w 102235"/>
                <a:gd name="T13" fmla="*/ 38971 h 3632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2235" h="363220">
                  <a:moveTo>
                    <a:pt x="102244" y="0"/>
                  </a:moveTo>
                  <a:lnTo>
                    <a:pt x="58425" y="181583"/>
                  </a:lnTo>
                  <a:lnTo>
                    <a:pt x="22720" y="321012"/>
                  </a:lnTo>
                  <a:lnTo>
                    <a:pt x="89260" y="248055"/>
                  </a:lnTo>
                  <a:lnTo>
                    <a:pt x="12983" y="363166"/>
                  </a:lnTo>
                  <a:lnTo>
                    <a:pt x="0" y="225357"/>
                  </a:lnTo>
                  <a:lnTo>
                    <a:pt x="22720" y="321012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160" name="object 122">
              <a:extLst>
                <a:ext uri="{FF2B5EF4-FFF2-40B4-BE49-F238E27FC236}">
                  <a16:creationId xmlns:a16="http://schemas.microsoft.com/office/drawing/2014/main" id="{5F836F08-E3A2-4AF3-9504-BFC5773EF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6638" y="4783137"/>
              <a:ext cx="42862" cy="176213"/>
            </a:xfrm>
            <a:custGeom>
              <a:avLst/>
              <a:gdLst>
                <a:gd name="T0" fmla="*/ 4593 w 60325"/>
                <a:gd name="T1" fmla="*/ 0 h 250190"/>
                <a:gd name="T2" fmla="*/ 4176 w 60325"/>
                <a:gd name="T3" fmla="*/ 15239 h 250190"/>
                <a:gd name="T4" fmla="*/ 3550 w 60325"/>
                <a:gd name="T5" fmla="*/ 26915 h 250190"/>
                <a:gd name="T6" fmla="*/ 7726 w 60325"/>
                <a:gd name="T7" fmla="*/ 19989 h 250190"/>
                <a:gd name="T8" fmla="*/ 3550 w 60325"/>
                <a:gd name="T9" fmla="*/ 30478 h 250190"/>
                <a:gd name="T10" fmla="*/ 0 w 60325"/>
                <a:gd name="T11" fmla="*/ 19593 h 250190"/>
                <a:gd name="T12" fmla="*/ 3550 w 60325"/>
                <a:gd name="T13" fmla="*/ 26915 h 25019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0325" h="250190">
                  <a:moveTo>
                    <a:pt x="35704" y="0"/>
                  </a:moveTo>
                  <a:lnTo>
                    <a:pt x="32458" y="124838"/>
                  </a:lnTo>
                  <a:lnTo>
                    <a:pt x="27589" y="220493"/>
                  </a:lnTo>
                  <a:lnTo>
                    <a:pt x="60048" y="163748"/>
                  </a:lnTo>
                  <a:lnTo>
                    <a:pt x="27589" y="249676"/>
                  </a:lnTo>
                  <a:lnTo>
                    <a:pt x="0" y="160506"/>
                  </a:lnTo>
                  <a:lnTo>
                    <a:pt x="27589" y="220493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161" name="object 123">
              <a:extLst>
                <a:ext uri="{FF2B5EF4-FFF2-40B4-BE49-F238E27FC236}">
                  <a16:creationId xmlns:a16="http://schemas.microsoft.com/office/drawing/2014/main" id="{B75D417D-7B2D-4A9D-B609-CD0DDF8A06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0925" y="5030787"/>
              <a:ext cx="19050" cy="76200"/>
            </a:xfrm>
            <a:custGeom>
              <a:avLst/>
              <a:gdLst>
                <a:gd name="T0" fmla="*/ 653 w 27939"/>
                <a:gd name="T1" fmla="*/ 0 h 110490"/>
                <a:gd name="T2" fmla="*/ 1304 w 27939"/>
                <a:gd name="T3" fmla="*/ 5931 h 110490"/>
                <a:gd name="T4" fmla="*/ 1631 w 27939"/>
                <a:gd name="T5" fmla="*/ 10467 h 110490"/>
                <a:gd name="T6" fmla="*/ 2772 w 27939"/>
                <a:gd name="T7" fmla="*/ 7501 h 110490"/>
                <a:gd name="T8" fmla="*/ 1794 w 27939"/>
                <a:gd name="T9" fmla="*/ 11862 h 110490"/>
                <a:gd name="T10" fmla="*/ 0 w 27939"/>
                <a:gd name="T11" fmla="*/ 7850 h 110490"/>
                <a:gd name="T12" fmla="*/ 1631 w 27939"/>
                <a:gd name="T13" fmla="*/ 10467 h 11049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939" h="110490">
                  <a:moveTo>
                    <a:pt x="6491" y="0"/>
                  </a:moveTo>
                  <a:lnTo>
                    <a:pt x="12983" y="55123"/>
                  </a:lnTo>
                  <a:lnTo>
                    <a:pt x="16229" y="97276"/>
                  </a:lnTo>
                  <a:lnTo>
                    <a:pt x="27589" y="69714"/>
                  </a:lnTo>
                  <a:lnTo>
                    <a:pt x="17852" y="110246"/>
                  </a:lnTo>
                  <a:lnTo>
                    <a:pt x="0" y="72957"/>
                  </a:lnTo>
                  <a:lnTo>
                    <a:pt x="16229" y="97276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162" name="object 124">
              <a:extLst>
                <a:ext uri="{FF2B5EF4-FFF2-40B4-BE49-F238E27FC236}">
                  <a16:creationId xmlns:a16="http://schemas.microsoft.com/office/drawing/2014/main" id="{99081716-631B-4C00-A0A5-391C6D5A29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5688" y="5253037"/>
              <a:ext cx="7937" cy="23813"/>
            </a:xfrm>
            <a:custGeom>
              <a:avLst/>
              <a:gdLst>
                <a:gd name="T0" fmla="*/ 0 w 10160"/>
                <a:gd name="T1" fmla="*/ 0 h 34290"/>
                <a:gd name="T2" fmla="*/ 1106 w 10160"/>
                <a:gd name="T3" fmla="*/ 2001 h 34290"/>
                <a:gd name="T4" fmla="*/ 1475 w 10160"/>
                <a:gd name="T5" fmla="*/ 3274 h 34290"/>
                <a:gd name="T6" fmla="*/ 2213 w 10160"/>
                <a:gd name="T7" fmla="*/ 2364 h 34290"/>
                <a:gd name="T8" fmla="*/ 1844 w 10160"/>
                <a:gd name="T9" fmla="*/ 3819 h 34290"/>
                <a:gd name="T10" fmla="*/ 369 w 10160"/>
                <a:gd name="T11" fmla="*/ 2546 h 34290"/>
                <a:gd name="T12" fmla="*/ 1475 w 10160"/>
                <a:gd name="T13" fmla="*/ 3274 h 3429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160" h="34290">
                  <a:moveTo>
                    <a:pt x="0" y="0"/>
                  </a:moveTo>
                  <a:lnTo>
                    <a:pt x="4868" y="17834"/>
                  </a:lnTo>
                  <a:lnTo>
                    <a:pt x="6491" y="29182"/>
                  </a:lnTo>
                  <a:lnTo>
                    <a:pt x="9737" y="21076"/>
                  </a:lnTo>
                  <a:lnTo>
                    <a:pt x="8114" y="34046"/>
                  </a:lnTo>
                  <a:lnTo>
                    <a:pt x="1622" y="22697"/>
                  </a:lnTo>
                  <a:lnTo>
                    <a:pt x="6491" y="29182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163" name="object 125">
              <a:extLst>
                <a:ext uri="{FF2B5EF4-FFF2-40B4-BE49-F238E27FC236}">
                  <a16:creationId xmlns:a16="http://schemas.microsoft.com/office/drawing/2014/main" id="{9B83E348-DA04-465E-8586-E7DC7FC877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0813" y="3287712"/>
              <a:ext cx="15875" cy="17463"/>
            </a:xfrm>
            <a:custGeom>
              <a:avLst/>
              <a:gdLst>
                <a:gd name="T0" fmla="*/ 0 w 21589"/>
                <a:gd name="T1" fmla="*/ 2991 h 24764"/>
                <a:gd name="T2" fmla="*/ 1796 w 21589"/>
                <a:gd name="T3" fmla="*/ 1595 h 24764"/>
                <a:gd name="T4" fmla="*/ 2822 w 21589"/>
                <a:gd name="T5" fmla="*/ 399 h 24764"/>
                <a:gd name="T6" fmla="*/ 1796 w 21589"/>
                <a:gd name="T7" fmla="*/ 798 h 24764"/>
                <a:gd name="T8" fmla="*/ 3335 w 21589"/>
                <a:gd name="T9" fmla="*/ 0 h 24764"/>
                <a:gd name="T10" fmla="*/ 2566 w 21589"/>
                <a:gd name="T11" fmla="*/ 1396 h 24764"/>
                <a:gd name="T12" fmla="*/ 2822 w 21589"/>
                <a:gd name="T13" fmla="*/ 399 h 2476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589" h="24764">
                  <a:moveTo>
                    <a:pt x="0" y="24319"/>
                  </a:moveTo>
                  <a:lnTo>
                    <a:pt x="11360" y="12970"/>
                  </a:lnTo>
                  <a:lnTo>
                    <a:pt x="17852" y="3242"/>
                  </a:lnTo>
                  <a:lnTo>
                    <a:pt x="11360" y="6485"/>
                  </a:lnTo>
                  <a:lnTo>
                    <a:pt x="21098" y="0"/>
                  </a:lnTo>
                  <a:lnTo>
                    <a:pt x="16229" y="11348"/>
                  </a:lnTo>
                  <a:lnTo>
                    <a:pt x="17852" y="3242"/>
                  </a:lnTo>
                </a:path>
              </a:pathLst>
            </a:custGeom>
            <a:noFill/>
            <a:ln w="709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164" name="object 126">
              <a:extLst>
                <a:ext uri="{FF2B5EF4-FFF2-40B4-BE49-F238E27FC236}">
                  <a16:creationId xmlns:a16="http://schemas.microsoft.com/office/drawing/2014/main" id="{ED9A80C6-5C26-42FD-AAF7-A1B5F9A397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4463" y="3463925"/>
              <a:ext cx="28575" cy="58737"/>
            </a:xfrm>
            <a:custGeom>
              <a:avLst/>
              <a:gdLst>
                <a:gd name="T0" fmla="*/ 0 w 40639"/>
                <a:gd name="T1" fmla="*/ 10248 h 83185"/>
                <a:gd name="T2" fmla="*/ 2550 w 40639"/>
                <a:gd name="T3" fmla="*/ 5023 h 83185"/>
                <a:gd name="T4" fmla="*/ 4314 w 40639"/>
                <a:gd name="T5" fmla="*/ 1205 h 83185"/>
                <a:gd name="T6" fmla="*/ 1961 w 40639"/>
                <a:gd name="T7" fmla="*/ 3014 h 83185"/>
                <a:gd name="T8" fmla="*/ 4904 w 40639"/>
                <a:gd name="T9" fmla="*/ 0 h 83185"/>
                <a:gd name="T10" fmla="*/ 4511 w 40639"/>
                <a:gd name="T11" fmla="*/ 4220 h 83185"/>
                <a:gd name="T12" fmla="*/ 4314 w 40639"/>
                <a:gd name="T13" fmla="*/ 1205 h 8318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0639" h="83185">
                  <a:moveTo>
                    <a:pt x="0" y="82685"/>
                  </a:moveTo>
                  <a:lnTo>
                    <a:pt x="21098" y="40531"/>
                  </a:lnTo>
                  <a:lnTo>
                    <a:pt x="35704" y="9727"/>
                  </a:lnTo>
                  <a:lnTo>
                    <a:pt x="16229" y="24319"/>
                  </a:lnTo>
                  <a:lnTo>
                    <a:pt x="40573" y="0"/>
                  </a:lnTo>
                  <a:lnTo>
                    <a:pt x="37327" y="34046"/>
                  </a:lnTo>
                  <a:lnTo>
                    <a:pt x="35704" y="9727"/>
                  </a:lnTo>
                </a:path>
              </a:pathLst>
            </a:custGeom>
            <a:noFill/>
            <a:ln w="709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165" name="object 127">
              <a:extLst>
                <a:ext uri="{FF2B5EF4-FFF2-40B4-BE49-F238E27FC236}">
                  <a16:creationId xmlns:a16="http://schemas.microsoft.com/office/drawing/2014/main" id="{4FB5329E-2934-401D-86C2-5F49A15182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6050" y="3624262"/>
              <a:ext cx="31750" cy="130175"/>
            </a:xfrm>
            <a:custGeom>
              <a:avLst/>
              <a:gdLst>
                <a:gd name="T0" fmla="*/ 910 w 45720"/>
                <a:gd name="T1" fmla="*/ 22130 h 185420"/>
                <a:gd name="T2" fmla="*/ 2184 w 45720"/>
                <a:gd name="T3" fmla="*/ 11065 h 185420"/>
                <a:gd name="T4" fmla="*/ 3094 w 45720"/>
                <a:gd name="T5" fmla="*/ 2524 h 185420"/>
                <a:gd name="T6" fmla="*/ 0 w 45720"/>
                <a:gd name="T7" fmla="*/ 7376 h 185420"/>
                <a:gd name="T8" fmla="*/ 3276 w 45720"/>
                <a:gd name="T9" fmla="*/ 0 h 185420"/>
                <a:gd name="T10" fmla="*/ 5097 w 45720"/>
                <a:gd name="T11" fmla="*/ 8153 h 185420"/>
                <a:gd name="T12" fmla="*/ 3094 w 45720"/>
                <a:gd name="T13" fmla="*/ 2524 h 1854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5720" h="185420">
                  <a:moveTo>
                    <a:pt x="8114" y="184825"/>
                  </a:moveTo>
                  <a:lnTo>
                    <a:pt x="19475" y="92412"/>
                  </a:lnTo>
                  <a:lnTo>
                    <a:pt x="27589" y="21076"/>
                  </a:lnTo>
                  <a:lnTo>
                    <a:pt x="0" y="61608"/>
                  </a:lnTo>
                  <a:lnTo>
                    <a:pt x="29212" y="0"/>
                  </a:lnTo>
                  <a:lnTo>
                    <a:pt x="45441" y="68093"/>
                  </a:lnTo>
                  <a:lnTo>
                    <a:pt x="27589" y="21076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166" name="object 128">
              <a:extLst>
                <a:ext uri="{FF2B5EF4-FFF2-40B4-BE49-F238E27FC236}">
                  <a16:creationId xmlns:a16="http://schemas.microsoft.com/office/drawing/2014/main" id="{8BC8DA23-5D03-4D0B-A65D-B0DB62B766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0650" y="3792537"/>
              <a:ext cx="76200" cy="188913"/>
            </a:xfrm>
            <a:custGeom>
              <a:avLst/>
              <a:gdLst>
                <a:gd name="T0" fmla="*/ 12539 w 109220"/>
                <a:gd name="T1" fmla="*/ 32115 h 269240"/>
                <a:gd name="T2" fmla="*/ 6363 w 109220"/>
                <a:gd name="T3" fmla="*/ 16057 h 269240"/>
                <a:gd name="T4" fmla="*/ 1497 w 109220"/>
                <a:gd name="T5" fmla="*/ 3676 h 269240"/>
                <a:gd name="T6" fmla="*/ 561 w 109220"/>
                <a:gd name="T7" fmla="*/ 12768 h 269240"/>
                <a:gd name="T8" fmla="*/ 0 w 109220"/>
                <a:gd name="T9" fmla="*/ 0 h 269240"/>
                <a:gd name="T10" fmla="*/ 8235 w 109220"/>
                <a:gd name="T11" fmla="*/ 9673 h 269240"/>
                <a:gd name="T12" fmla="*/ 1497 w 109220"/>
                <a:gd name="T13" fmla="*/ 3676 h 2692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9220" h="269240">
                  <a:moveTo>
                    <a:pt x="108736" y="269131"/>
                  </a:moveTo>
                  <a:lnTo>
                    <a:pt x="55179" y="134565"/>
                  </a:lnTo>
                  <a:lnTo>
                    <a:pt x="12983" y="30804"/>
                  </a:lnTo>
                  <a:lnTo>
                    <a:pt x="4868" y="107004"/>
                  </a:lnTo>
                  <a:lnTo>
                    <a:pt x="0" y="0"/>
                  </a:lnTo>
                  <a:lnTo>
                    <a:pt x="71408" y="81063"/>
                  </a:lnTo>
                  <a:lnTo>
                    <a:pt x="12983" y="30804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167" name="object 129">
              <a:extLst>
                <a:ext uri="{FF2B5EF4-FFF2-40B4-BE49-F238E27FC236}">
                  <a16:creationId xmlns:a16="http://schemas.microsoft.com/office/drawing/2014/main" id="{83A2F79B-ADFB-4032-84D5-4044A205FA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2863" y="4006850"/>
              <a:ext cx="231775" cy="152400"/>
            </a:xfrm>
            <a:custGeom>
              <a:avLst/>
              <a:gdLst>
                <a:gd name="T0" fmla="*/ 39862 w 329564"/>
                <a:gd name="T1" fmla="*/ 26675 h 215900"/>
                <a:gd name="T2" fmla="*/ 20029 w 329564"/>
                <a:gd name="T3" fmla="*/ 13437 h 215900"/>
                <a:gd name="T4" fmla="*/ 4713 w 329564"/>
                <a:gd name="T5" fmla="*/ 3209 h 215900"/>
                <a:gd name="T6" fmla="*/ 10800 w 329564"/>
                <a:gd name="T7" fmla="*/ 14440 h 215900"/>
                <a:gd name="T8" fmla="*/ 0 w 329564"/>
                <a:gd name="T9" fmla="*/ 0 h 215900"/>
                <a:gd name="T10" fmla="*/ 17083 w 329564"/>
                <a:gd name="T11" fmla="*/ 4412 h 215900"/>
                <a:gd name="T12" fmla="*/ 4713 w 329564"/>
                <a:gd name="T13" fmla="*/ 3209 h 2159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29564" h="215900">
                  <a:moveTo>
                    <a:pt x="329453" y="215629"/>
                  </a:moveTo>
                  <a:lnTo>
                    <a:pt x="165538" y="108625"/>
                  </a:lnTo>
                  <a:lnTo>
                    <a:pt x="38950" y="25940"/>
                  </a:lnTo>
                  <a:lnTo>
                    <a:pt x="89260" y="116731"/>
                  </a:lnTo>
                  <a:lnTo>
                    <a:pt x="0" y="0"/>
                  </a:lnTo>
                  <a:lnTo>
                    <a:pt x="141194" y="35668"/>
                  </a:lnTo>
                  <a:lnTo>
                    <a:pt x="38950" y="25940"/>
                  </a:lnTo>
                </a:path>
              </a:pathLst>
            </a:custGeom>
            <a:noFill/>
            <a:ln w="709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168" name="object 130">
              <a:extLst>
                <a:ext uri="{FF2B5EF4-FFF2-40B4-BE49-F238E27FC236}">
                  <a16:creationId xmlns:a16="http://schemas.microsoft.com/office/drawing/2014/main" id="{D7935DC4-49DD-418A-AF9A-F2003EFDF9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1588" y="4241800"/>
              <a:ext cx="314325" cy="77787"/>
            </a:xfrm>
            <a:custGeom>
              <a:avLst/>
              <a:gdLst>
                <a:gd name="T0" fmla="*/ 54392 w 446404"/>
                <a:gd name="T1" fmla="*/ 7193 h 109220"/>
                <a:gd name="T2" fmla="*/ 6329 w 446404"/>
                <a:gd name="T3" fmla="*/ 7193 h 109220"/>
                <a:gd name="T4" fmla="*/ 18987 w 446404"/>
                <a:gd name="T5" fmla="*/ 14176 h 109220"/>
                <a:gd name="T6" fmla="*/ 0 w 446404"/>
                <a:gd name="T7" fmla="*/ 7193 h 109220"/>
                <a:gd name="T8" fmla="*/ 18987 w 446404"/>
                <a:gd name="T9" fmla="*/ 0 h 109220"/>
                <a:gd name="T10" fmla="*/ 6329 w 446404"/>
                <a:gd name="T11" fmla="*/ 7193 h 1092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46404" h="109220">
                  <a:moveTo>
                    <a:pt x="446304" y="55123"/>
                  </a:moveTo>
                  <a:lnTo>
                    <a:pt x="51933" y="55123"/>
                  </a:lnTo>
                  <a:lnTo>
                    <a:pt x="155800" y="108625"/>
                  </a:lnTo>
                  <a:lnTo>
                    <a:pt x="0" y="55123"/>
                  </a:lnTo>
                  <a:lnTo>
                    <a:pt x="155800" y="0"/>
                  </a:lnTo>
                  <a:lnTo>
                    <a:pt x="51933" y="55123"/>
                  </a:lnTo>
                </a:path>
              </a:pathLst>
            </a:custGeom>
            <a:noFill/>
            <a:ln w="709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169" name="object 131">
              <a:extLst>
                <a:ext uri="{FF2B5EF4-FFF2-40B4-BE49-F238E27FC236}">
                  <a16:creationId xmlns:a16="http://schemas.microsoft.com/office/drawing/2014/main" id="{8CC65E28-CF08-4E84-B764-693F022FCFF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2863" y="4402137"/>
              <a:ext cx="231775" cy="150813"/>
            </a:xfrm>
            <a:custGeom>
              <a:avLst/>
              <a:gdLst>
                <a:gd name="T0" fmla="*/ 39862 w 329564"/>
                <a:gd name="T1" fmla="*/ 0 h 215900"/>
                <a:gd name="T2" fmla="*/ 20029 w 329564"/>
                <a:gd name="T3" fmla="*/ 12431 h 215900"/>
                <a:gd name="T4" fmla="*/ 4713 w 329564"/>
                <a:gd name="T5" fmla="*/ 22037 h 215900"/>
                <a:gd name="T6" fmla="*/ 17083 w 329564"/>
                <a:gd name="T7" fmla="*/ 20907 h 215900"/>
                <a:gd name="T8" fmla="*/ 0 w 329564"/>
                <a:gd name="T9" fmla="*/ 25051 h 215900"/>
                <a:gd name="T10" fmla="*/ 10800 w 329564"/>
                <a:gd name="T11" fmla="*/ 11489 h 215900"/>
                <a:gd name="T12" fmla="*/ 4713 w 329564"/>
                <a:gd name="T13" fmla="*/ 22037 h 2159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29564" h="215900">
                  <a:moveTo>
                    <a:pt x="329453" y="0"/>
                  </a:moveTo>
                  <a:lnTo>
                    <a:pt x="165538" y="107004"/>
                  </a:lnTo>
                  <a:lnTo>
                    <a:pt x="38950" y="189689"/>
                  </a:lnTo>
                  <a:lnTo>
                    <a:pt x="141194" y="179961"/>
                  </a:lnTo>
                  <a:lnTo>
                    <a:pt x="0" y="215629"/>
                  </a:lnTo>
                  <a:lnTo>
                    <a:pt x="89260" y="98897"/>
                  </a:lnTo>
                  <a:lnTo>
                    <a:pt x="38950" y="189689"/>
                  </a:lnTo>
                </a:path>
              </a:pathLst>
            </a:custGeom>
            <a:noFill/>
            <a:ln w="709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170" name="object 132">
              <a:extLst>
                <a:ext uri="{FF2B5EF4-FFF2-40B4-BE49-F238E27FC236}">
                  <a16:creationId xmlns:a16="http://schemas.microsoft.com/office/drawing/2014/main" id="{E4E3012B-63BB-47F9-8A6F-516C2285B1E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0650" y="4579937"/>
              <a:ext cx="76200" cy="188913"/>
            </a:xfrm>
            <a:custGeom>
              <a:avLst/>
              <a:gdLst>
                <a:gd name="T0" fmla="*/ 12539 w 109220"/>
                <a:gd name="T1" fmla="*/ 0 h 269240"/>
                <a:gd name="T2" fmla="*/ 6363 w 109220"/>
                <a:gd name="T3" fmla="*/ 16057 h 269240"/>
                <a:gd name="T4" fmla="*/ 1497 w 109220"/>
                <a:gd name="T5" fmla="*/ 28438 h 269240"/>
                <a:gd name="T6" fmla="*/ 8235 w 109220"/>
                <a:gd name="T7" fmla="*/ 22441 h 269240"/>
                <a:gd name="T8" fmla="*/ 0 w 109220"/>
                <a:gd name="T9" fmla="*/ 32115 h 269240"/>
                <a:gd name="T10" fmla="*/ 561 w 109220"/>
                <a:gd name="T11" fmla="*/ 19346 h 269240"/>
                <a:gd name="T12" fmla="*/ 1497 w 109220"/>
                <a:gd name="T13" fmla="*/ 28438 h 2692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9220" h="269240">
                  <a:moveTo>
                    <a:pt x="108736" y="0"/>
                  </a:moveTo>
                  <a:lnTo>
                    <a:pt x="55179" y="134565"/>
                  </a:lnTo>
                  <a:lnTo>
                    <a:pt x="12983" y="238327"/>
                  </a:lnTo>
                  <a:lnTo>
                    <a:pt x="71408" y="188068"/>
                  </a:lnTo>
                  <a:lnTo>
                    <a:pt x="0" y="269131"/>
                  </a:lnTo>
                  <a:lnTo>
                    <a:pt x="4868" y="162127"/>
                  </a:lnTo>
                  <a:lnTo>
                    <a:pt x="12983" y="238327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171" name="object 133">
              <a:extLst>
                <a:ext uri="{FF2B5EF4-FFF2-40B4-BE49-F238E27FC236}">
                  <a16:creationId xmlns:a16="http://schemas.microsoft.com/office/drawing/2014/main" id="{640EDB62-DAE6-46DB-A847-300074077BB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6050" y="4806950"/>
              <a:ext cx="31750" cy="130175"/>
            </a:xfrm>
            <a:custGeom>
              <a:avLst/>
              <a:gdLst>
                <a:gd name="T0" fmla="*/ 910 w 45720"/>
                <a:gd name="T1" fmla="*/ 0 h 185420"/>
                <a:gd name="T2" fmla="*/ 2184 w 45720"/>
                <a:gd name="T3" fmla="*/ 11065 h 185420"/>
                <a:gd name="T4" fmla="*/ 3094 w 45720"/>
                <a:gd name="T5" fmla="*/ 19606 h 185420"/>
                <a:gd name="T6" fmla="*/ 5097 w 45720"/>
                <a:gd name="T7" fmla="*/ 13977 h 185420"/>
                <a:gd name="T8" fmla="*/ 3276 w 45720"/>
                <a:gd name="T9" fmla="*/ 22130 h 185420"/>
                <a:gd name="T10" fmla="*/ 0 w 45720"/>
                <a:gd name="T11" fmla="*/ 14754 h 185420"/>
                <a:gd name="T12" fmla="*/ 3094 w 45720"/>
                <a:gd name="T13" fmla="*/ 19606 h 1854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5720" h="185420">
                  <a:moveTo>
                    <a:pt x="8114" y="0"/>
                  </a:moveTo>
                  <a:lnTo>
                    <a:pt x="19475" y="92412"/>
                  </a:lnTo>
                  <a:lnTo>
                    <a:pt x="27589" y="163748"/>
                  </a:lnTo>
                  <a:lnTo>
                    <a:pt x="45441" y="116731"/>
                  </a:lnTo>
                  <a:lnTo>
                    <a:pt x="29212" y="184825"/>
                  </a:lnTo>
                  <a:lnTo>
                    <a:pt x="0" y="123217"/>
                  </a:lnTo>
                  <a:lnTo>
                    <a:pt x="27589" y="163748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172" name="object 134">
              <a:extLst>
                <a:ext uri="{FF2B5EF4-FFF2-40B4-BE49-F238E27FC236}">
                  <a16:creationId xmlns:a16="http://schemas.microsoft.com/office/drawing/2014/main" id="{94354648-559B-47BF-BC92-F7D7C823C33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4463" y="5038725"/>
              <a:ext cx="28575" cy="58737"/>
            </a:xfrm>
            <a:custGeom>
              <a:avLst/>
              <a:gdLst>
                <a:gd name="T0" fmla="*/ 0 w 40639"/>
                <a:gd name="T1" fmla="*/ 0 h 83184"/>
                <a:gd name="T2" fmla="*/ 2550 w 40639"/>
                <a:gd name="T3" fmla="*/ 5225 h 83184"/>
                <a:gd name="T4" fmla="*/ 4314 w 40639"/>
                <a:gd name="T5" fmla="*/ 9042 h 83184"/>
                <a:gd name="T6" fmla="*/ 4511 w 40639"/>
                <a:gd name="T7" fmla="*/ 6029 h 83184"/>
                <a:gd name="T8" fmla="*/ 4904 w 40639"/>
                <a:gd name="T9" fmla="*/ 10248 h 83184"/>
                <a:gd name="T10" fmla="*/ 1961 w 40639"/>
                <a:gd name="T11" fmla="*/ 7234 h 83184"/>
                <a:gd name="T12" fmla="*/ 4314 w 40639"/>
                <a:gd name="T13" fmla="*/ 9042 h 8318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0639" h="83184">
                  <a:moveTo>
                    <a:pt x="0" y="0"/>
                  </a:moveTo>
                  <a:lnTo>
                    <a:pt x="21098" y="42153"/>
                  </a:lnTo>
                  <a:lnTo>
                    <a:pt x="35704" y="72957"/>
                  </a:lnTo>
                  <a:lnTo>
                    <a:pt x="37327" y="48638"/>
                  </a:lnTo>
                  <a:lnTo>
                    <a:pt x="40573" y="82685"/>
                  </a:lnTo>
                  <a:lnTo>
                    <a:pt x="16229" y="58365"/>
                  </a:lnTo>
                  <a:lnTo>
                    <a:pt x="35704" y="72957"/>
                  </a:lnTo>
                </a:path>
              </a:pathLst>
            </a:custGeom>
            <a:noFill/>
            <a:ln w="709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173" name="object 135">
              <a:extLst>
                <a:ext uri="{FF2B5EF4-FFF2-40B4-BE49-F238E27FC236}">
                  <a16:creationId xmlns:a16="http://schemas.microsoft.com/office/drawing/2014/main" id="{2779F415-6DCD-454D-9A87-7A9457DF64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0813" y="5256212"/>
              <a:ext cx="15875" cy="17463"/>
            </a:xfrm>
            <a:custGeom>
              <a:avLst/>
              <a:gdLst>
                <a:gd name="T0" fmla="*/ 0 w 21589"/>
                <a:gd name="T1" fmla="*/ 0 h 24765"/>
                <a:gd name="T2" fmla="*/ 1796 w 21589"/>
                <a:gd name="T3" fmla="*/ 1594 h 24765"/>
                <a:gd name="T4" fmla="*/ 2822 w 21589"/>
                <a:gd name="T5" fmla="*/ 2591 h 24765"/>
                <a:gd name="T6" fmla="*/ 2566 w 21589"/>
                <a:gd name="T7" fmla="*/ 1594 h 24765"/>
                <a:gd name="T8" fmla="*/ 3335 w 21589"/>
                <a:gd name="T9" fmla="*/ 2990 h 24765"/>
                <a:gd name="T10" fmla="*/ 1796 w 21589"/>
                <a:gd name="T11" fmla="*/ 2192 h 24765"/>
                <a:gd name="T12" fmla="*/ 2822 w 21589"/>
                <a:gd name="T13" fmla="*/ 2591 h 2476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589" h="24765">
                  <a:moveTo>
                    <a:pt x="0" y="0"/>
                  </a:moveTo>
                  <a:lnTo>
                    <a:pt x="11360" y="12970"/>
                  </a:lnTo>
                  <a:lnTo>
                    <a:pt x="17852" y="21076"/>
                  </a:lnTo>
                  <a:lnTo>
                    <a:pt x="16229" y="12970"/>
                  </a:lnTo>
                  <a:lnTo>
                    <a:pt x="21098" y="24319"/>
                  </a:lnTo>
                  <a:lnTo>
                    <a:pt x="11360" y="17834"/>
                  </a:lnTo>
                  <a:lnTo>
                    <a:pt x="17852" y="21076"/>
                  </a:lnTo>
                </a:path>
              </a:pathLst>
            </a:custGeom>
            <a:noFill/>
            <a:ln w="709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174" name="object 136">
              <a:extLst>
                <a:ext uri="{FF2B5EF4-FFF2-40B4-BE49-F238E27FC236}">
                  <a16:creationId xmlns:a16="http://schemas.microsoft.com/office/drawing/2014/main" id="{BD259863-CF56-4C37-B356-FED595653CF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9113" y="3290887"/>
              <a:ext cx="19050" cy="9525"/>
            </a:xfrm>
            <a:custGeom>
              <a:avLst/>
              <a:gdLst>
                <a:gd name="T0" fmla="*/ 0 w 27939"/>
                <a:gd name="T1" fmla="*/ 3803 h 11429"/>
                <a:gd name="T2" fmla="*/ 1468 w 27939"/>
                <a:gd name="T3" fmla="*/ 2174 h 11429"/>
                <a:gd name="T4" fmla="*/ 2446 w 27939"/>
                <a:gd name="T5" fmla="*/ 543 h 11429"/>
                <a:gd name="T6" fmla="*/ 1631 w 27939"/>
                <a:gd name="T7" fmla="*/ 0 h 11429"/>
                <a:gd name="T8" fmla="*/ 2772 w 27939"/>
                <a:gd name="T9" fmla="*/ 0 h 11429"/>
                <a:gd name="T10" fmla="*/ 1957 w 27939"/>
                <a:gd name="T11" fmla="*/ 2716 h 11429"/>
                <a:gd name="T12" fmla="*/ 2446 w 27939"/>
                <a:gd name="T13" fmla="*/ 543 h 1142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939" h="11429">
                  <a:moveTo>
                    <a:pt x="0" y="11348"/>
                  </a:moveTo>
                  <a:lnTo>
                    <a:pt x="14606" y="6485"/>
                  </a:lnTo>
                  <a:lnTo>
                    <a:pt x="24343" y="1621"/>
                  </a:lnTo>
                  <a:lnTo>
                    <a:pt x="16229" y="0"/>
                  </a:lnTo>
                  <a:lnTo>
                    <a:pt x="27589" y="0"/>
                  </a:lnTo>
                  <a:lnTo>
                    <a:pt x="19475" y="8106"/>
                  </a:lnTo>
                  <a:lnTo>
                    <a:pt x="24343" y="1621"/>
                  </a:lnTo>
                </a:path>
              </a:pathLst>
            </a:custGeom>
            <a:noFill/>
            <a:ln w="709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175" name="object 137">
              <a:extLst>
                <a:ext uri="{FF2B5EF4-FFF2-40B4-BE49-F238E27FC236}">
                  <a16:creationId xmlns:a16="http://schemas.microsoft.com/office/drawing/2014/main" id="{53DFC9E6-7245-4870-8C22-7A1F209B9B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6413" y="3479800"/>
              <a:ext cx="44450" cy="25400"/>
            </a:xfrm>
            <a:custGeom>
              <a:avLst/>
              <a:gdLst>
                <a:gd name="T0" fmla="*/ 0 w 63500"/>
                <a:gd name="T1" fmla="*/ 4260 h 36195"/>
                <a:gd name="T2" fmla="*/ 3819 w 63500"/>
                <a:gd name="T3" fmla="*/ 2130 h 36195"/>
                <a:gd name="T4" fmla="*/ 6492 w 63500"/>
                <a:gd name="T5" fmla="*/ 581 h 36195"/>
                <a:gd name="T6" fmla="*/ 4391 w 63500"/>
                <a:gd name="T7" fmla="*/ 581 h 36195"/>
                <a:gd name="T8" fmla="*/ 7447 w 63500"/>
                <a:gd name="T9" fmla="*/ 0 h 36195"/>
                <a:gd name="T10" fmla="*/ 5346 w 63500"/>
                <a:gd name="T11" fmla="*/ 2517 h 36195"/>
                <a:gd name="T12" fmla="*/ 6492 w 63500"/>
                <a:gd name="T13" fmla="*/ 581 h 3619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3500" h="36195">
                  <a:moveTo>
                    <a:pt x="0" y="35668"/>
                  </a:moveTo>
                  <a:lnTo>
                    <a:pt x="32458" y="17834"/>
                  </a:lnTo>
                  <a:lnTo>
                    <a:pt x="55179" y="4863"/>
                  </a:lnTo>
                  <a:lnTo>
                    <a:pt x="37327" y="4863"/>
                  </a:lnTo>
                  <a:lnTo>
                    <a:pt x="63294" y="0"/>
                  </a:lnTo>
                  <a:lnTo>
                    <a:pt x="45441" y="21076"/>
                  </a:lnTo>
                  <a:lnTo>
                    <a:pt x="55179" y="4863"/>
                  </a:lnTo>
                </a:path>
              </a:pathLst>
            </a:custGeom>
            <a:noFill/>
            <a:ln w="709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176" name="object 138">
              <a:extLst>
                <a:ext uri="{FF2B5EF4-FFF2-40B4-BE49-F238E27FC236}">
                  <a16:creationId xmlns:a16="http://schemas.microsoft.com/office/drawing/2014/main" id="{022A48DB-4378-40F6-8A43-4BE1A45E8D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1175" y="3660775"/>
              <a:ext cx="34925" cy="57150"/>
            </a:xfrm>
            <a:custGeom>
              <a:avLst/>
              <a:gdLst>
                <a:gd name="T0" fmla="*/ 0 w 50800"/>
                <a:gd name="T1" fmla="*/ 9796 h 81279"/>
                <a:gd name="T2" fmla="*/ 2742 w 50800"/>
                <a:gd name="T3" fmla="*/ 4898 h 81279"/>
                <a:gd name="T4" fmla="*/ 4627 w 50800"/>
                <a:gd name="T5" fmla="*/ 1175 h 81279"/>
                <a:gd name="T6" fmla="*/ 2399 w 50800"/>
                <a:gd name="T7" fmla="*/ 2743 h 81279"/>
                <a:gd name="T8" fmla="*/ 5312 w 50800"/>
                <a:gd name="T9" fmla="*/ 0 h 81279"/>
                <a:gd name="T10" fmla="*/ 4456 w 50800"/>
                <a:gd name="T11" fmla="*/ 4114 h 81279"/>
                <a:gd name="T12" fmla="*/ 4627 w 50800"/>
                <a:gd name="T13" fmla="*/ 1175 h 8127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0800" h="81279">
                  <a:moveTo>
                    <a:pt x="0" y="81063"/>
                  </a:moveTo>
                  <a:lnTo>
                    <a:pt x="25966" y="40531"/>
                  </a:lnTo>
                  <a:lnTo>
                    <a:pt x="43818" y="9727"/>
                  </a:lnTo>
                  <a:lnTo>
                    <a:pt x="22720" y="22697"/>
                  </a:lnTo>
                  <a:lnTo>
                    <a:pt x="50310" y="0"/>
                  </a:lnTo>
                  <a:lnTo>
                    <a:pt x="42196" y="34046"/>
                  </a:lnTo>
                  <a:lnTo>
                    <a:pt x="43818" y="9727"/>
                  </a:lnTo>
                </a:path>
              </a:pathLst>
            </a:custGeom>
            <a:noFill/>
            <a:ln w="709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177" name="object 139">
              <a:extLst>
                <a:ext uri="{FF2B5EF4-FFF2-40B4-BE49-F238E27FC236}">
                  <a16:creationId xmlns:a16="http://schemas.microsoft.com/office/drawing/2014/main" id="{4ED3CA47-39E4-4BD7-8DFA-00F3C64D7C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0538" y="3844925"/>
              <a:ext cx="74612" cy="82550"/>
            </a:xfrm>
            <a:custGeom>
              <a:avLst/>
              <a:gdLst>
                <a:gd name="T0" fmla="*/ 12798 w 106045"/>
                <a:gd name="T1" fmla="*/ 14519 h 116840"/>
                <a:gd name="T2" fmla="*/ 6498 w 106045"/>
                <a:gd name="T3" fmla="*/ 7260 h 116840"/>
                <a:gd name="T4" fmla="*/ 1378 w 106045"/>
                <a:gd name="T5" fmla="*/ 1613 h 116840"/>
                <a:gd name="T6" fmla="*/ 2757 w 106045"/>
                <a:gd name="T7" fmla="*/ 6655 h 116840"/>
                <a:gd name="T8" fmla="*/ 0 w 106045"/>
                <a:gd name="T9" fmla="*/ 0 h 116840"/>
                <a:gd name="T10" fmla="*/ 6301 w 106045"/>
                <a:gd name="T11" fmla="*/ 3428 h 116840"/>
                <a:gd name="T12" fmla="*/ 1378 w 106045"/>
                <a:gd name="T13" fmla="*/ 1613 h 1168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6045" h="116840">
                  <a:moveTo>
                    <a:pt x="105490" y="116731"/>
                  </a:moveTo>
                  <a:lnTo>
                    <a:pt x="53556" y="58365"/>
                  </a:lnTo>
                  <a:lnTo>
                    <a:pt x="11360" y="12970"/>
                  </a:lnTo>
                  <a:lnTo>
                    <a:pt x="22720" y="53502"/>
                  </a:lnTo>
                  <a:lnTo>
                    <a:pt x="0" y="0"/>
                  </a:lnTo>
                  <a:lnTo>
                    <a:pt x="51933" y="27561"/>
                  </a:lnTo>
                  <a:lnTo>
                    <a:pt x="11360" y="12970"/>
                  </a:lnTo>
                </a:path>
              </a:pathLst>
            </a:custGeom>
            <a:noFill/>
            <a:ln w="709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178" name="object 140">
              <a:extLst>
                <a:ext uri="{FF2B5EF4-FFF2-40B4-BE49-F238E27FC236}">
                  <a16:creationId xmlns:a16="http://schemas.microsoft.com/office/drawing/2014/main" id="{FEDE7D36-52C8-40BD-A45A-C216C8BEE8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6875" y="4041775"/>
              <a:ext cx="263525" cy="74612"/>
            </a:xfrm>
            <a:custGeom>
              <a:avLst/>
              <a:gdLst>
                <a:gd name="T0" fmla="*/ 44944 w 375285"/>
                <a:gd name="T1" fmla="*/ 12086 h 107315"/>
                <a:gd name="T2" fmla="*/ 22569 w 375285"/>
                <a:gd name="T3" fmla="*/ 6775 h 107315"/>
                <a:gd name="T4" fmla="*/ 5253 w 375285"/>
                <a:gd name="T5" fmla="*/ 2563 h 107315"/>
                <a:gd name="T6" fmla="*/ 14398 w 375285"/>
                <a:gd name="T7" fmla="*/ 10255 h 107315"/>
                <a:gd name="T8" fmla="*/ 0 w 375285"/>
                <a:gd name="T9" fmla="*/ 1465 h 107315"/>
                <a:gd name="T10" fmla="*/ 17122 w 375285"/>
                <a:gd name="T11" fmla="*/ 0 h 107315"/>
                <a:gd name="T12" fmla="*/ 5253 w 375285"/>
                <a:gd name="T13" fmla="*/ 2563 h 1073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75285" h="107315">
                  <a:moveTo>
                    <a:pt x="374895" y="107004"/>
                  </a:moveTo>
                  <a:lnTo>
                    <a:pt x="188259" y="59987"/>
                  </a:lnTo>
                  <a:lnTo>
                    <a:pt x="43818" y="22697"/>
                  </a:lnTo>
                  <a:lnTo>
                    <a:pt x="120096" y="90791"/>
                  </a:lnTo>
                  <a:lnTo>
                    <a:pt x="0" y="12970"/>
                  </a:lnTo>
                  <a:lnTo>
                    <a:pt x="142817" y="0"/>
                  </a:lnTo>
                  <a:lnTo>
                    <a:pt x="43818" y="22697"/>
                  </a:lnTo>
                </a:path>
              </a:pathLst>
            </a:custGeom>
            <a:noFill/>
            <a:ln w="709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179" name="object 141">
              <a:extLst>
                <a:ext uri="{FF2B5EF4-FFF2-40B4-BE49-F238E27FC236}">
                  <a16:creationId xmlns:a16="http://schemas.microsoft.com/office/drawing/2014/main" id="{7510052A-E477-438E-9512-6C2BF07847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4488" y="4235450"/>
              <a:ext cx="366712" cy="90487"/>
            </a:xfrm>
            <a:custGeom>
              <a:avLst/>
              <a:gdLst>
                <a:gd name="T0" fmla="*/ 63104 w 521335"/>
                <a:gd name="T1" fmla="*/ 7993 h 128270"/>
                <a:gd name="T2" fmla="*/ 7470 w 521335"/>
                <a:gd name="T3" fmla="*/ 7993 h 128270"/>
                <a:gd name="T4" fmla="*/ 22017 w 521335"/>
                <a:gd name="T5" fmla="*/ 15785 h 128270"/>
                <a:gd name="T6" fmla="*/ 0 w 521335"/>
                <a:gd name="T7" fmla="*/ 7993 h 128270"/>
                <a:gd name="T8" fmla="*/ 22017 w 521335"/>
                <a:gd name="T9" fmla="*/ 0 h 128270"/>
                <a:gd name="T10" fmla="*/ 7470 w 521335"/>
                <a:gd name="T11" fmla="*/ 7993 h 12827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21335" h="128270">
                  <a:moveTo>
                    <a:pt x="520959" y="64851"/>
                  </a:moveTo>
                  <a:lnTo>
                    <a:pt x="61671" y="64851"/>
                  </a:lnTo>
                  <a:lnTo>
                    <a:pt x="181767" y="128080"/>
                  </a:lnTo>
                  <a:lnTo>
                    <a:pt x="0" y="64851"/>
                  </a:lnTo>
                  <a:lnTo>
                    <a:pt x="181767" y="0"/>
                  </a:lnTo>
                  <a:lnTo>
                    <a:pt x="61671" y="64851"/>
                  </a:lnTo>
                </a:path>
              </a:pathLst>
            </a:custGeom>
            <a:noFill/>
            <a:ln w="709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180" name="object 142">
              <a:extLst>
                <a:ext uri="{FF2B5EF4-FFF2-40B4-BE49-F238E27FC236}">
                  <a16:creationId xmlns:a16="http://schemas.microsoft.com/office/drawing/2014/main" id="{DE63B3EC-2CB0-4189-BDC5-E6842EF44D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6875" y="4443412"/>
              <a:ext cx="263525" cy="76200"/>
            </a:xfrm>
            <a:custGeom>
              <a:avLst/>
              <a:gdLst>
                <a:gd name="T0" fmla="*/ 44944 w 375285"/>
                <a:gd name="T1" fmla="*/ 0 h 107315"/>
                <a:gd name="T2" fmla="*/ 22569 w 375285"/>
                <a:gd name="T3" fmla="*/ 6026 h 107315"/>
                <a:gd name="T4" fmla="*/ 5253 w 375285"/>
                <a:gd name="T5" fmla="*/ 10805 h 107315"/>
                <a:gd name="T6" fmla="*/ 17122 w 375285"/>
                <a:gd name="T7" fmla="*/ 13714 h 107315"/>
                <a:gd name="T8" fmla="*/ 0 w 375285"/>
                <a:gd name="T9" fmla="*/ 12052 h 107315"/>
                <a:gd name="T10" fmla="*/ 14398 w 375285"/>
                <a:gd name="T11" fmla="*/ 2077 h 107315"/>
                <a:gd name="T12" fmla="*/ 5253 w 375285"/>
                <a:gd name="T13" fmla="*/ 10805 h 1073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75285" h="107315">
                  <a:moveTo>
                    <a:pt x="374895" y="0"/>
                  </a:moveTo>
                  <a:lnTo>
                    <a:pt x="188259" y="47017"/>
                  </a:lnTo>
                  <a:lnTo>
                    <a:pt x="43818" y="84306"/>
                  </a:lnTo>
                  <a:lnTo>
                    <a:pt x="142817" y="107004"/>
                  </a:lnTo>
                  <a:lnTo>
                    <a:pt x="0" y="94034"/>
                  </a:lnTo>
                  <a:lnTo>
                    <a:pt x="120096" y="16212"/>
                  </a:lnTo>
                  <a:lnTo>
                    <a:pt x="43818" y="84306"/>
                  </a:lnTo>
                </a:path>
              </a:pathLst>
            </a:custGeom>
            <a:noFill/>
            <a:ln w="709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181" name="object 143">
              <a:extLst>
                <a:ext uri="{FF2B5EF4-FFF2-40B4-BE49-F238E27FC236}">
                  <a16:creationId xmlns:a16="http://schemas.microsoft.com/office/drawing/2014/main" id="{1261BE34-BC95-4DA0-A004-B073DAA585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0538" y="4633912"/>
              <a:ext cx="74612" cy="80963"/>
            </a:xfrm>
            <a:custGeom>
              <a:avLst/>
              <a:gdLst>
                <a:gd name="T0" fmla="*/ 12798 w 106045"/>
                <a:gd name="T1" fmla="*/ 0 h 116840"/>
                <a:gd name="T2" fmla="*/ 6498 w 106045"/>
                <a:gd name="T3" fmla="*/ 6462 h 116840"/>
                <a:gd name="T4" fmla="*/ 1378 w 106045"/>
                <a:gd name="T5" fmla="*/ 11487 h 116840"/>
                <a:gd name="T6" fmla="*/ 6301 w 106045"/>
                <a:gd name="T7" fmla="*/ 9872 h 116840"/>
                <a:gd name="T8" fmla="*/ 0 w 106045"/>
                <a:gd name="T9" fmla="*/ 12923 h 116840"/>
                <a:gd name="T10" fmla="*/ 2757 w 106045"/>
                <a:gd name="T11" fmla="*/ 7000 h 116840"/>
                <a:gd name="T12" fmla="*/ 1378 w 106045"/>
                <a:gd name="T13" fmla="*/ 11487 h 1168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6045" h="116840">
                  <a:moveTo>
                    <a:pt x="105490" y="0"/>
                  </a:moveTo>
                  <a:lnTo>
                    <a:pt x="53556" y="58365"/>
                  </a:lnTo>
                  <a:lnTo>
                    <a:pt x="11360" y="103761"/>
                  </a:lnTo>
                  <a:lnTo>
                    <a:pt x="51933" y="89170"/>
                  </a:lnTo>
                  <a:lnTo>
                    <a:pt x="0" y="116731"/>
                  </a:lnTo>
                  <a:lnTo>
                    <a:pt x="22720" y="63229"/>
                  </a:lnTo>
                  <a:lnTo>
                    <a:pt x="11360" y="103761"/>
                  </a:lnTo>
                </a:path>
              </a:pathLst>
            </a:custGeom>
            <a:noFill/>
            <a:ln w="709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182" name="object 144">
              <a:extLst>
                <a:ext uri="{FF2B5EF4-FFF2-40B4-BE49-F238E27FC236}">
                  <a16:creationId xmlns:a16="http://schemas.microsoft.com/office/drawing/2014/main" id="{7C93FCF7-58EE-48CF-9DA4-6798CEFDE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1175" y="4843462"/>
              <a:ext cx="34925" cy="57150"/>
            </a:xfrm>
            <a:custGeom>
              <a:avLst/>
              <a:gdLst>
                <a:gd name="T0" fmla="*/ 0 w 50800"/>
                <a:gd name="T1" fmla="*/ 0 h 81279"/>
                <a:gd name="T2" fmla="*/ 2742 w 50800"/>
                <a:gd name="T3" fmla="*/ 4898 h 81279"/>
                <a:gd name="T4" fmla="*/ 4627 w 50800"/>
                <a:gd name="T5" fmla="*/ 8620 h 81279"/>
                <a:gd name="T6" fmla="*/ 4456 w 50800"/>
                <a:gd name="T7" fmla="*/ 5681 h 81279"/>
                <a:gd name="T8" fmla="*/ 5312 w 50800"/>
                <a:gd name="T9" fmla="*/ 9796 h 81279"/>
                <a:gd name="T10" fmla="*/ 2399 w 50800"/>
                <a:gd name="T11" fmla="*/ 7053 h 81279"/>
                <a:gd name="T12" fmla="*/ 4627 w 50800"/>
                <a:gd name="T13" fmla="*/ 8620 h 8127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0800" h="81279">
                  <a:moveTo>
                    <a:pt x="0" y="0"/>
                  </a:moveTo>
                  <a:lnTo>
                    <a:pt x="25966" y="40531"/>
                  </a:lnTo>
                  <a:lnTo>
                    <a:pt x="43818" y="71336"/>
                  </a:lnTo>
                  <a:lnTo>
                    <a:pt x="42196" y="47017"/>
                  </a:lnTo>
                  <a:lnTo>
                    <a:pt x="50310" y="81063"/>
                  </a:lnTo>
                  <a:lnTo>
                    <a:pt x="22720" y="58365"/>
                  </a:lnTo>
                  <a:lnTo>
                    <a:pt x="43818" y="71336"/>
                  </a:lnTo>
                </a:path>
              </a:pathLst>
            </a:custGeom>
            <a:noFill/>
            <a:ln w="709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183" name="object 145">
              <a:extLst>
                <a:ext uri="{FF2B5EF4-FFF2-40B4-BE49-F238E27FC236}">
                  <a16:creationId xmlns:a16="http://schemas.microsoft.com/office/drawing/2014/main" id="{C3C4D9D1-875A-4886-84B0-D5DBFB1DE5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6413" y="5056187"/>
              <a:ext cx="44450" cy="25400"/>
            </a:xfrm>
            <a:custGeom>
              <a:avLst/>
              <a:gdLst>
                <a:gd name="T0" fmla="*/ 0 w 63500"/>
                <a:gd name="T1" fmla="*/ 0 h 36195"/>
                <a:gd name="T2" fmla="*/ 3819 w 63500"/>
                <a:gd name="T3" fmla="*/ 2130 h 36195"/>
                <a:gd name="T4" fmla="*/ 6492 w 63500"/>
                <a:gd name="T5" fmla="*/ 3679 h 36195"/>
                <a:gd name="T6" fmla="*/ 5346 w 63500"/>
                <a:gd name="T7" fmla="*/ 1742 h 36195"/>
                <a:gd name="T8" fmla="*/ 7447 w 63500"/>
                <a:gd name="T9" fmla="*/ 4260 h 36195"/>
                <a:gd name="T10" fmla="*/ 4391 w 63500"/>
                <a:gd name="T11" fmla="*/ 3679 h 36195"/>
                <a:gd name="T12" fmla="*/ 6492 w 63500"/>
                <a:gd name="T13" fmla="*/ 3679 h 3619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3500" h="36195">
                  <a:moveTo>
                    <a:pt x="0" y="0"/>
                  </a:moveTo>
                  <a:lnTo>
                    <a:pt x="32458" y="17834"/>
                  </a:lnTo>
                  <a:lnTo>
                    <a:pt x="55179" y="30804"/>
                  </a:lnTo>
                  <a:lnTo>
                    <a:pt x="45441" y="14591"/>
                  </a:lnTo>
                  <a:lnTo>
                    <a:pt x="63294" y="35668"/>
                  </a:lnTo>
                  <a:lnTo>
                    <a:pt x="37327" y="30804"/>
                  </a:lnTo>
                  <a:lnTo>
                    <a:pt x="55179" y="30804"/>
                  </a:lnTo>
                </a:path>
              </a:pathLst>
            </a:custGeom>
            <a:noFill/>
            <a:ln w="709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184" name="object 146">
              <a:extLst>
                <a:ext uri="{FF2B5EF4-FFF2-40B4-BE49-F238E27FC236}">
                  <a16:creationId xmlns:a16="http://schemas.microsoft.com/office/drawing/2014/main" id="{40CF97CF-F127-4ACA-8DF4-15C76587BA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9113" y="5260975"/>
              <a:ext cx="19050" cy="7937"/>
            </a:xfrm>
            <a:custGeom>
              <a:avLst/>
              <a:gdLst>
                <a:gd name="T0" fmla="*/ 0 w 27939"/>
                <a:gd name="T1" fmla="*/ 0 h 11429"/>
                <a:gd name="T2" fmla="*/ 1468 w 27939"/>
                <a:gd name="T3" fmla="*/ 727 h 11429"/>
                <a:gd name="T4" fmla="*/ 2446 w 27939"/>
                <a:gd name="T5" fmla="*/ 1092 h 11429"/>
                <a:gd name="T6" fmla="*/ 1957 w 27939"/>
                <a:gd name="T7" fmla="*/ 363 h 11429"/>
                <a:gd name="T8" fmla="*/ 2772 w 27939"/>
                <a:gd name="T9" fmla="*/ 1273 h 11429"/>
                <a:gd name="T10" fmla="*/ 1631 w 27939"/>
                <a:gd name="T11" fmla="*/ 1273 h 11429"/>
                <a:gd name="T12" fmla="*/ 2446 w 27939"/>
                <a:gd name="T13" fmla="*/ 1092 h 1142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939" h="11429">
                  <a:moveTo>
                    <a:pt x="0" y="0"/>
                  </a:moveTo>
                  <a:lnTo>
                    <a:pt x="14606" y="6485"/>
                  </a:lnTo>
                  <a:lnTo>
                    <a:pt x="24343" y="9727"/>
                  </a:lnTo>
                  <a:lnTo>
                    <a:pt x="19475" y="3242"/>
                  </a:lnTo>
                  <a:lnTo>
                    <a:pt x="27589" y="11348"/>
                  </a:lnTo>
                  <a:lnTo>
                    <a:pt x="16229" y="11348"/>
                  </a:lnTo>
                  <a:lnTo>
                    <a:pt x="24343" y="9727"/>
                  </a:lnTo>
                </a:path>
              </a:pathLst>
            </a:custGeom>
            <a:noFill/>
            <a:ln w="709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185" name="object 147">
              <a:extLst>
                <a:ext uri="{FF2B5EF4-FFF2-40B4-BE49-F238E27FC236}">
                  <a16:creationId xmlns:a16="http://schemas.microsoft.com/office/drawing/2014/main" id="{DB50AEF5-45BE-4385-9613-6C4E838C1B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7413" y="3294062"/>
              <a:ext cx="22225" cy="4763"/>
            </a:xfrm>
            <a:custGeom>
              <a:avLst/>
              <a:gdLst>
                <a:gd name="T0" fmla="*/ 0 w 31115"/>
                <a:gd name="T1" fmla="*/ 0 h 6985"/>
                <a:gd name="T2" fmla="*/ 2155 w 31115"/>
                <a:gd name="T3" fmla="*/ 326 h 6985"/>
                <a:gd name="T4" fmla="*/ 3664 w 31115"/>
                <a:gd name="T5" fmla="*/ 489 h 6985"/>
                <a:gd name="T6" fmla="*/ 2802 w 31115"/>
                <a:gd name="T7" fmla="*/ 0 h 6985"/>
                <a:gd name="T8" fmla="*/ 4095 w 31115"/>
                <a:gd name="T9" fmla="*/ 489 h 6985"/>
                <a:gd name="T10" fmla="*/ 2586 w 31115"/>
                <a:gd name="T11" fmla="*/ 652 h 6985"/>
                <a:gd name="T12" fmla="*/ 3664 w 31115"/>
                <a:gd name="T13" fmla="*/ 489 h 698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1115" h="6985">
                  <a:moveTo>
                    <a:pt x="0" y="0"/>
                  </a:moveTo>
                  <a:lnTo>
                    <a:pt x="16229" y="3242"/>
                  </a:lnTo>
                  <a:lnTo>
                    <a:pt x="27589" y="4863"/>
                  </a:lnTo>
                  <a:lnTo>
                    <a:pt x="21098" y="0"/>
                  </a:lnTo>
                  <a:lnTo>
                    <a:pt x="30835" y="4863"/>
                  </a:lnTo>
                  <a:lnTo>
                    <a:pt x="19475" y="6485"/>
                  </a:lnTo>
                  <a:lnTo>
                    <a:pt x="27589" y="4863"/>
                  </a:lnTo>
                </a:path>
              </a:pathLst>
            </a:custGeom>
            <a:noFill/>
            <a:ln w="709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186" name="object 148">
              <a:extLst>
                <a:ext uri="{FF2B5EF4-FFF2-40B4-BE49-F238E27FC236}">
                  <a16:creationId xmlns:a16="http://schemas.microsoft.com/office/drawing/2014/main" id="{B585DDED-9058-4C01-A650-217FC66AB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3125" y="3486150"/>
              <a:ext cx="49213" cy="14287"/>
            </a:xfrm>
            <a:custGeom>
              <a:avLst/>
              <a:gdLst>
                <a:gd name="T0" fmla="*/ 0 w 69850"/>
                <a:gd name="T1" fmla="*/ 0 h 19685"/>
                <a:gd name="T2" fmla="*/ 4368 w 69850"/>
                <a:gd name="T3" fmla="*/ 1184 h 19685"/>
                <a:gd name="T4" fmla="*/ 7543 w 69850"/>
                <a:gd name="T5" fmla="*/ 2370 h 19685"/>
                <a:gd name="T6" fmla="*/ 5757 w 69850"/>
                <a:gd name="T7" fmla="*/ 474 h 19685"/>
                <a:gd name="T8" fmla="*/ 8536 w 69850"/>
                <a:gd name="T9" fmla="*/ 2607 h 19685"/>
                <a:gd name="T10" fmla="*/ 5162 w 69850"/>
                <a:gd name="T11" fmla="*/ 2844 h 19685"/>
                <a:gd name="T12" fmla="*/ 7543 w 69850"/>
                <a:gd name="T13" fmla="*/ 2370 h 1968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9850" h="19685">
                  <a:moveTo>
                    <a:pt x="0" y="0"/>
                  </a:moveTo>
                  <a:lnTo>
                    <a:pt x="35704" y="8106"/>
                  </a:lnTo>
                  <a:lnTo>
                    <a:pt x="61671" y="16212"/>
                  </a:lnTo>
                  <a:lnTo>
                    <a:pt x="47064" y="3242"/>
                  </a:lnTo>
                  <a:lnTo>
                    <a:pt x="69785" y="17834"/>
                  </a:lnTo>
                  <a:lnTo>
                    <a:pt x="42196" y="19455"/>
                  </a:lnTo>
                  <a:lnTo>
                    <a:pt x="61671" y="16212"/>
                  </a:lnTo>
                </a:path>
              </a:pathLst>
            </a:custGeom>
            <a:noFill/>
            <a:ln w="709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187" name="object 149">
              <a:extLst>
                <a:ext uri="{FF2B5EF4-FFF2-40B4-BE49-F238E27FC236}">
                  <a16:creationId xmlns:a16="http://schemas.microsoft.com/office/drawing/2014/main" id="{7A89FA3D-5D1E-45F7-B198-469E1A5583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4713" y="3675062"/>
              <a:ext cx="46037" cy="30163"/>
            </a:xfrm>
            <a:custGeom>
              <a:avLst/>
              <a:gdLst>
                <a:gd name="T0" fmla="*/ 0 w 66675"/>
                <a:gd name="T1" fmla="*/ 0 h 42545"/>
                <a:gd name="T2" fmla="*/ 3693 w 66675"/>
                <a:gd name="T3" fmla="*/ 2676 h 42545"/>
                <a:gd name="T4" fmla="*/ 6331 w 66675"/>
                <a:gd name="T5" fmla="*/ 4735 h 42545"/>
                <a:gd name="T6" fmla="*/ 5275 w 66675"/>
                <a:gd name="T7" fmla="*/ 2471 h 42545"/>
                <a:gd name="T8" fmla="*/ 7210 w 66675"/>
                <a:gd name="T9" fmla="*/ 5353 h 42545"/>
                <a:gd name="T10" fmla="*/ 4045 w 66675"/>
                <a:gd name="T11" fmla="*/ 4530 h 42545"/>
                <a:gd name="T12" fmla="*/ 6331 w 66675"/>
                <a:gd name="T13" fmla="*/ 4735 h 4254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6675" h="42545">
                  <a:moveTo>
                    <a:pt x="0" y="0"/>
                  </a:moveTo>
                  <a:lnTo>
                    <a:pt x="34081" y="21076"/>
                  </a:lnTo>
                  <a:lnTo>
                    <a:pt x="58425" y="37289"/>
                  </a:lnTo>
                  <a:lnTo>
                    <a:pt x="48687" y="19455"/>
                  </a:lnTo>
                  <a:lnTo>
                    <a:pt x="66539" y="42153"/>
                  </a:lnTo>
                  <a:lnTo>
                    <a:pt x="37327" y="35668"/>
                  </a:lnTo>
                  <a:lnTo>
                    <a:pt x="58425" y="37289"/>
                  </a:lnTo>
                </a:path>
              </a:pathLst>
            </a:custGeom>
            <a:noFill/>
            <a:ln w="709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188" name="object 150">
              <a:extLst>
                <a:ext uri="{FF2B5EF4-FFF2-40B4-BE49-F238E27FC236}">
                  <a16:creationId xmlns:a16="http://schemas.microsoft.com/office/drawing/2014/main" id="{F7E24635-192B-4728-8FEB-417D717D3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9950" y="3865562"/>
              <a:ext cx="55563" cy="42863"/>
            </a:xfrm>
            <a:custGeom>
              <a:avLst/>
              <a:gdLst>
                <a:gd name="T0" fmla="*/ 8920 w 80009"/>
                <a:gd name="T1" fmla="*/ 0 h 62229"/>
                <a:gd name="T2" fmla="*/ 4551 w 80009"/>
                <a:gd name="T3" fmla="*/ 3290 h 62229"/>
                <a:gd name="T4" fmla="*/ 1092 w 80009"/>
                <a:gd name="T5" fmla="*/ 5714 h 62229"/>
                <a:gd name="T6" fmla="*/ 4005 w 80009"/>
                <a:gd name="T7" fmla="*/ 5194 h 62229"/>
                <a:gd name="T8" fmla="*/ 0 w 80009"/>
                <a:gd name="T9" fmla="*/ 6579 h 62229"/>
                <a:gd name="T10" fmla="*/ 2367 w 80009"/>
                <a:gd name="T11" fmla="*/ 3290 h 62229"/>
                <a:gd name="T12" fmla="*/ 1092 w 80009"/>
                <a:gd name="T13" fmla="*/ 5714 h 6222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0009" h="62229">
                  <a:moveTo>
                    <a:pt x="79523" y="0"/>
                  </a:moveTo>
                  <a:lnTo>
                    <a:pt x="40573" y="30804"/>
                  </a:lnTo>
                  <a:lnTo>
                    <a:pt x="9737" y="53502"/>
                  </a:lnTo>
                  <a:lnTo>
                    <a:pt x="35704" y="48638"/>
                  </a:lnTo>
                  <a:lnTo>
                    <a:pt x="0" y="61608"/>
                  </a:lnTo>
                  <a:lnTo>
                    <a:pt x="21098" y="30804"/>
                  </a:lnTo>
                  <a:lnTo>
                    <a:pt x="9737" y="53502"/>
                  </a:lnTo>
                </a:path>
              </a:pathLst>
            </a:custGeom>
            <a:noFill/>
            <a:ln w="709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189" name="object 151">
              <a:extLst>
                <a:ext uri="{FF2B5EF4-FFF2-40B4-BE49-F238E27FC236}">
                  <a16:creationId xmlns:a16="http://schemas.microsoft.com/office/drawing/2014/main" id="{5761E747-9D7F-4B07-8477-87AB12A11A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9463" y="4059237"/>
              <a:ext cx="238125" cy="58738"/>
            </a:xfrm>
            <a:custGeom>
              <a:avLst/>
              <a:gdLst>
                <a:gd name="T0" fmla="*/ 40226 w 339725"/>
                <a:gd name="T1" fmla="*/ 1205 h 83184"/>
                <a:gd name="T2" fmla="*/ 20209 w 339725"/>
                <a:gd name="T3" fmla="*/ 4220 h 83184"/>
                <a:gd name="T4" fmla="*/ 4619 w 339725"/>
                <a:gd name="T5" fmla="*/ 6431 h 83184"/>
                <a:gd name="T6" fmla="*/ 14821 w 339725"/>
                <a:gd name="T7" fmla="*/ 10250 h 83184"/>
                <a:gd name="T8" fmla="*/ 0 w 339725"/>
                <a:gd name="T9" fmla="*/ 7235 h 83184"/>
                <a:gd name="T10" fmla="*/ 13280 w 339725"/>
                <a:gd name="T11" fmla="*/ 0 h 83184"/>
                <a:gd name="T12" fmla="*/ 4619 w 339725"/>
                <a:gd name="T13" fmla="*/ 6431 h 8318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39725" h="83184">
                  <a:moveTo>
                    <a:pt x="339191" y="9727"/>
                  </a:moveTo>
                  <a:lnTo>
                    <a:pt x="170407" y="34046"/>
                  </a:lnTo>
                  <a:lnTo>
                    <a:pt x="38950" y="51880"/>
                  </a:lnTo>
                  <a:lnTo>
                    <a:pt x="124965" y="82685"/>
                  </a:lnTo>
                  <a:lnTo>
                    <a:pt x="0" y="58365"/>
                  </a:lnTo>
                  <a:lnTo>
                    <a:pt x="111981" y="0"/>
                  </a:lnTo>
                  <a:lnTo>
                    <a:pt x="38950" y="51880"/>
                  </a:lnTo>
                </a:path>
              </a:pathLst>
            </a:custGeom>
            <a:noFill/>
            <a:ln w="709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190" name="object 152">
              <a:extLst>
                <a:ext uri="{FF2B5EF4-FFF2-40B4-BE49-F238E27FC236}">
                  <a16:creationId xmlns:a16="http://schemas.microsoft.com/office/drawing/2014/main" id="{383634B8-D6BF-4800-8AD0-C07ED9E90D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8663" y="4238625"/>
              <a:ext cx="339725" cy="84137"/>
            </a:xfrm>
            <a:custGeom>
              <a:avLst/>
              <a:gdLst>
                <a:gd name="T0" fmla="*/ 58654 w 482600"/>
                <a:gd name="T1" fmla="*/ 7591 h 118745"/>
                <a:gd name="T2" fmla="*/ 6912 w 482600"/>
                <a:gd name="T3" fmla="*/ 7591 h 118745"/>
                <a:gd name="T4" fmla="*/ 20539 w 482600"/>
                <a:gd name="T5" fmla="*/ 14977 h 118745"/>
                <a:gd name="T6" fmla="*/ 0 w 482600"/>
                <a:gd name="T7" fmla="*/ 7591 h 118745"/>
                <a:gd name="T8" fmla="*/ 20539 w 482600"/>
                <a:gd name="T9" fmla="*/ 0 h 118745"/>
                <a:gd name="T10" fmla="*/ 6912 w 482600"/>
                <a:gd name="T11" fmla="*/ 7591 h 1187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2600" h="118745">
                  <a:moveTo>
                    <a:pt x="482008" y="59987"/>
                  </a:moveTo>
                  <a:lnTo>
                    <a:pt x="56802" y="59987"/>
                  </a:lnTo>
                  <a:lnTo>
                    <a:pt x="168784" y="118353"/>
                  </a:lnTo>
                  <a:lnTo>
                    <a:pt x="0" y="59987"/>
                  </a:lnTo>
                  <a:lnTo>
                    <a:pt x="168784" y="0"/>
                  </a:lnTo>
                  <a:lnTo>
                    <a:pt x="56802" y="59987"/>
                  </a:lnTo>
                </a:path>
              </a:pathLst>
            </a:custGeom>
            <a:noFill/>
            <a:ln w="709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191" name="object 153">
              <a:extLst>
                <a:ext uri="{FF2B5EF4-FFF2-40B4-BE49-F238E27FC236}">
                  <a16:creationId xmlns:a16="http://schemas.microsoft.com/office/drawing/2014/main" id="{3E999AD2-4888-4E94-8F2B-978FF3A752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9463" y="4443412"/>
              <a:ext cx="238125" cy="58738"/>
            </a:xfrm>
            <a:custGeom>
              <a:avLst/>
              <a:gdLst>
                <a:gd name="T0" fmla="*/ 40226 w 339725"/>
                <a:gd name="T1" fmla="*/ 9044 h 83184"/>
                <a:gd name="T2" fmla="*/ 20209 w 339725"/>
                <a:gd name="T3" fmla="*/ 6029 h 83184"/>
                <a:gd name="T4" fmla="*/ 4619 w 339725"/>
                <a:gd name="T5" fmla="*/ 3818 h 83184"/>
                <a:gd name="T6" fmla="*/ 13280 w 339725"/>
                <a:gd name="T7" fmla="*/ 10250 h 83184"/>
                <a:gd name="T8" fmla="*/ 0 w 339725"/>
                <a:gd name="T9" fmla="*/ 3014 h 83184"/>
                <a:gd name="T10" fmla="*/ 14821 w 339725"/>
                <a:gd name="T11" fmla="*/ 0 h 83184"/>
                <a:gd name="T12" fmla="*/ 4619 w 339725"/>
                <a:gd name="T13" fmla="*/ 3818 h 8318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39725" h="83184">
                  <a:moveTo>
                    <a:pt x="339191" y="72957"/>
                  </a:moveTo>
                  <a:lnTo>
                    <a:pt x="170407" y="48638"/>
                  </a:lnTo>
                  <a:lnTo>
                    <a:pt x="38950" y="30804"/>
                  </a:lnTo>
                  <a:lnTo>
                    <a:pt x="111981" y="82685"/>
                  </a:lnTo>
                  <a:lnTo>
                    <a:pt x="0" y="24319"/>
                  </a:lnTo>
                  <a:lnTo>
                    <a:pt x="124965" y="0"/>
                  </a:lnTo>
                  <a:lnTo>
                    <a:pt x="38950" y="30804"/>
                  </a:lnTo>
                </a:path>
              </a:pathLst>
            </a:custGeom>
            <a:noFill/>
            <a:ln w="709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192" name="object 154">
              <a:extLst>
                <a:ext uri="{FF2B5EF4-FFF2-40B4-BE49-F238E27FC236}">
                  <a16:creationId xmlns:a16="http://schemas.microsoft.com/office/drawing/2014/main" id="{5A558E61-C1D5-4C15-BB40-5AD340688D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9950" y="4652962"/>
              <a:ext cx="55563" cy="42863"/>
            </a:xfrm>
            <a:custGeom>
              <a:avLst/>
              <a:gdLst>
                <a:gd name="T0" fmla="*/ 8920 w 80009"/>
                <a:gd name="T1" fmla="*/ 6579 h 62229"/>
                <a:gd name="T2" fmla="*/ 4551 w 80009"/>
                <a:gd name="T3" fmla="*/ 3290 h 62229"/>
                <a:gd name="T4" fmla="*/ 1092 w 80009"/>
                <a:gd name="T5" fmla="*/ 866 h 62229"/>
                <a:gd name="T6" fmla="*/ 2367 w 80009"/>
                <a:gd name="T7" fmla="*/ 3290 h 62229"/>
                <a:gd name="T8" fmla="*/ 0 w 80009"/>
                <a:gd name="T9" fmla="*/ 0 h 62229"/>
                <a:gd name="T10" fmla="*/ 4005 w 80009"/>
                <a:gd name="T11" fmla="*/ 1385 h 62229"/>
                <a:gd name="T12" fmla="*/ 1092 w 80009"/>
                <a:gd name="T13" fmla="*/ 866 h 6222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0009" h="62229">
                  <a:moveTo>
                    <a:pt x="79523" y="61608"/>
                  </a:moveTo>
                  <a:lnTo>
                    <a:pt x="40573" y="30804"/>
                  </a:lnTo>
                  <a:lnTo>
                    <a:pt x="9737" y="8106"/>
                  </a:lnTo>
                  <a:lnTo>
                    <a:pt x="21098" y="30804"/>
                  </a:lnTo>
                  <a:lnTo>
                    <a:pt x="0" y="0"/>
                  </a:lnTo>
                  <a:lnTo>
                    <a:pt x="35704" y="12970"/>
                  </a:lnTo>
                  <a:lnTo>
                    <a:pt x="9737" y="8106"/>
                  </a:lnTo>
                </a:path>
              </a:pathLst>
            </a:custGeom>
            <a:noFill/>
            <a:ln w="709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193" name="object 155">
              <a:extLst>
                <a:ext uri="{FF2B5EF4-FFF2-40B4-BE49-F238E27FC236}">
                  <a16:creationId xmlns:a16="http://schemas.microsoft.com/office/drawing/2014/main" id="{2613F65C-6F5F-4995-A5E6-5D1ABE91D1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4713" y="4856162"/>
              <a:ext cx="46037" cy="30163"/>
            </a:xfrm>
            <a:custGeom>
              <a:avLst/>
              <a:gdLst>
                <a:gd name="T0" fmla="*/ 0 w 66675"/>
                <a:gd name="T1" fmla="*/ 5353 h 42545"/>
                <a:gd name="T2" fmla="*/ 3693 w 66675"/>
                <a:gd name="T3" fmla="*/ 2676 h 42545"/>
                <a:gd name="T4" fmla="*/ 6331 w 66675"/>
                <a:gd name="T5" fmla="*/ 618 h 42545"/>
                <a:gd name="T6" fmla="*/ 4045 w 66675"/>
                <a:gd name="T7" fmla="*/ 823 h 42545"/>
                <a:gd name="T8" fmla="*/ 7210 w 66675"/>
                <a:gd name="T9" fmla="*/ 0 h 42545"/>
                <a:gd name="T10" fmla="*/ 5275 w 66675"/>
                <a:gd name="T11" fmla="*/ 2882 h 42545"/>
                <a:gd name="T12" fmla="*/ 6331 w 66675"/>
                <a:gd name="T13" fmla="*/ 618 h 4254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6675" h="42545">
                  <a:moveTo>
                    <a:pt x="0" y="42153"/>
                  </a:moveTo>
                  <a:lnTo>
                    <a:pt x="34081" y="21076"/>
                  </a:lnTo>
                  <a:lnTo>
                    <a:pt x="58425" y="4863"/>
                  </a:lnTo>
                  <a:lnTo>
                    <a:pt x="37327" y="6485"/>
                  </a:lnTo>
                  <a:lnTo>
                    <a:pt x="66539" y="0"/>
                  </a:lnTo>
                  <a:lnTo>
                    <a:pt x="48687" y="22697"/>
                  </a:lnTo>
                  <a:lnTo>
                    <a:pt x="58425" y="4863"/>
                  </a:lnTo>
                </a:path>
              </a:pathLst>
            </a:custGeom>
            <a:noFill/>
            <a:ln w="709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194" name="object 156">
              <a:extLst>
                <a:ext uri="{FF2B5EF4-FFF2-40B4-BE49-F238E27FC236}">
                  <a16:creationId xmlns:a16="http://schemas.microsoft.com/office/drawing/2014/main" id="{04F10E3D-F004-4BCD-892C-B2D361F872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3125" y="5060950"/>
              <a:ext cx="49213" cy="14287"/>
            </a:xfrm>
            <a:custGeom>
              <a:avLst/>
              <a:gdLst>
                <a:gd name="T0" fmla="*/ 0 w 69850"/>
                <a:gd name="T1" fmla="*/ 2844 h 19684"/>
                <a:gd name="T2" fmla="*/ 4368 w 69850"/>
                <a:gd name="T3" fmla="*/ 1659 h 19684"/>
                <a:gd name="T4" fmla="*/ 7543 w 69850"/>
                <a:gd name="T5" fmla="*/ 474 h 19684"/>
                <a:gd name="T6" fmla="*/ 5162 w 69850"/>
                <a:gd name="T7" fmla="*/ 0 h 19684"/>
                <a:gd name="T8" fmla="*/ 8536 w 69850"/>
                <a:gd name="T9" fmla="*/ 237 h 19684"/>
                <a:gd name="T10" fmla="*/ 5757 w 69850"/>
                <a:gd name="T11" fmla="*/ 2370 h 19684"/>
                <a:gd name="T12" fmla="*/ 7543 w 69850"/>
                <a:gd name="T13" fmla="*/ 474 h 1968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9850" h="19684">
                  <a:moveTo>
                    <a:pt x="0" y="19455"/>
                  </a:moveTo>
                  <a:lnTo>
                    <a:pt x="35704" y="11348"/>
                  </a:lnTo>
                  <a:lnTo>
                    <a:pt x="61671" y="3242"/>
                  </a:lnTo>
                  <a:lnTo>
                    <a:pt x="42196" y="0"/>
                  </a:lnTo>
                  <a:lnTo>
                    <a:pt x="69785" y="1621"/>
                  </a:lnTo>
                  <a:lnTo>
                    <a:pt x="47064" y="16212"/>
                  </a:lnTo>
                  <a:lnTo>
                    <a:pt x="61671" y="3242"/>
                  </a:lnTo>
                </a:path>
              </a:pathLst>
            </a:custGeom>
            <a:noFill/>
            <a:ln w="709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195" name="object 157">
              <a:extLst>
                <a:ext uri="{FF2B5EF4-FFF2-40B4-BE49-F238E27FC236}">
                  <a16:creationId xmlns:a16="http://schemas.microsoft.com/office/drawing/2014/main" id="{C89F4656-4B9A-4938-8381-73B0D79B17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7413" y="5262562"/>
              <a:ext cx="22225" cy="4763"/>
            </a:xfrm>
            <a:custGeom>
              <a:avLst/>
              <a:gdLst>
                <a:gd name="T0" fmla="*/ 0 w 31115"/>
                <a:gd name="T1" fmla="*/ 653 h 6984"/>
                <a:gd name="T2" fmla="*/ 2155 w 31115"/>
                <a:gd name="T3" fmla="*/ 489 h 6984"/>
                <a:gd name="T4" fmla="*/ 3664 w 31115"/>
                <a:gd name="T5" fmla="*/ 163 h 6984"/>
                <a:gd name="T6" fmla="*/ 2586 w 31115"/>
                <a:gd name="T7" fmla="*/ 0 h 6984"/>
                <a:gd name="T8" fmla="*/ 4095 w 31115"/>
                <a:gd name="T9" fmla="*/ 163 h 6984"/>
                <a:gd name="T10" fmla="*/ 2802 w 31115"/>
                <a:gd name="T11" fmla="*/ 653 h 6984"/>
                <a:gd name="T12" fmla="*/ 3664 w 31115"/>
                <a:gd name="T13" fmla="*/ 163 h 698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1115" h="6984">
                  <a:moveTo>
                    <a:pt x="0" y="6485"/>
                  </a:moveTo>
                  <a:lnTo>
                    <a:pt x="16229" y="4863"/>
                  </a:lnTo>
                  <a:lnTo>
                    <a:pt x="27589" y="1621"/>
                  </a:lnTo>
                  <a:lnTo>
                    <a:pt x="19475" y="0"/>
                  </a:lnTo>
                  <a:lnTo>
                    <a:pt x="30835" y="1621"/>
                  </a:lnTo>
                  <a:lnTo>
                    <a:pt x="21098" y="6485"/>
                  </a:lnTo>
                  <a:lnTo>
                    <a:pt x="27589" y="1621"/>
                  </a:lnTo>
                </a:path>
              </a:pathLst>
            </a:custGeom>
            <a:noFill/>
            <a:ln w="709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196" name="object 158">
              <a:extLst>
                <a:ext uri="{FF2B5EF4-FFF2-40B4-BE49-F238E27FC236}">
                  <a16:creationId xmlns:a16="http://schemas.microsoft.com/office/drawing/2014/main" id="{6432C8DB-8F52-41D4-A57D-33639D52ED6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7300" y="3287712"/>
              <a:ext cx="20638" cy="15875"/>
            </a:xfrm>
            <a:custGeom>
              <a:avLst/>
              <a:gdLst>
                <a:gd name="T0" fmla="*/ 0 w 27940"/>
                <a:gd name="T1" fmla="*/ 0 h 21589"/>
                <a:gd name="T2" fmla="*/ 2373 w 27940"/>
                <a:gd name="T3" fmla="*/ 1794 h 21589"/>
                <a:gd name="T4" fmla="*/ 3954 w 27940"/>
                <a:gd name="T5" fmla="*/ 2819 h 21589"/>
                <a:gd name="T6" fmla="*/ 3427 w 27940"/>
                <a:gd name="T7" fmla="*/ 1538 h 21589"/>
                <a:gd name="T8" fmla="*/ 4481 w 27940"/>
                <a:gd name="T9" fmla="*/ 3332 h 21589"/>
                <a:gd name="T10" fmla="*/ 2373 w 27940"/>
                <a:gd name="T11" fmla="*/ 2563 h 21589"/>
                <a:gd name="T12" fmla="*/ 3954 w 27940"/>
                <a:gd name="T13" fmla="*/ 2819 h 2158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940" h="21589">
                  <a:moveTo>
                    <a:pt x="0" y="0"/>
                  </a:moveTo>
                  <a:lnTo>
                    <a:pt x="14606" y="11348"/>
                  </a:lnTo>
                  <a:lnTo>
                    <a:pt x="24343" y="17834"/>
                  </a:lnTo>
                  <a:lnTo>
                    <a:pt x="21098" y="9727"/>
                  </a:lnTo>
                  <a:lnTo>
                    <a:pt x="27589" y="21076"/>
                  </a:lnTo>
                  <a:lnTo>
                    <a:pt x="14606" y="16212"/>
                  </a:lnTo>
                  <a:lnTo>
                    <a:pt x="24343" y="17834"/>
                  </a:lnTo>
                </a:path>
              </a:pathLst>
            </a:custGeom>
            <a:noFill/>
            <a:ln w="709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197" name="object 159">
              <a:extLst>
                <a:ext uri="{FF2B5EF4-FFF2-40B4-BE49-F238E27FC236}">
                  <a16:creationId xmlns:a16="http://schemas.microsoft.com/office/drawing/2014/main" id="{FF3C5E90-AC81-4459-9DB6-83A58C664A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6188" y="3468687"/>
              <a:ext cx="42862" cy="47625"/>
            </a:xfrm>
            <a:custGeom>
              <a:avLst/>
              <a:gdLst>
                <a:gd name="T0" fmla="*/ 0 w 60325"/>
                <a:gd name="T1" fmla="*/ 0 h 68579"/>
                <a:gd name="T2" fmla="*/ 3968 w 60325"/>
                <a:gd name="T3" fmla="*/ 3819 h 68579"/>
                <a:gd name="T4" fmla="*/ 6891 w 60325"/>
                <a:gd name="T5" fmla="*/ 6729 h 68579"/>
                <a:gd name="T6" fmla="*/ 6056 w 60325"/>
                <a:gd name="T7" fmla="*/ 4183 h 68579"/>
                <a:gd name="T8" fmla="*/ 7726 w 60325"/>
                <a:gd name="T9" fmla="*/ 7638 h 68579"/>
                <a:gd name="T10" fmla="*/ 3968 w 60325"/>
                <a:gd name="T11" fmla="*/ 5819 h 68579"/>
                <a:gd name="T12" fmla="*/ 6891 w 60325"/>
                <a:gd name="T13" fmla="*/ 6729 h 6857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0325" h="68579">
                  <a:moveTo>
                    <a:pt x="0" y="0"/>
                  </a:moveTo>
                  <a:lnTo>
                    <a:pt x="30835" y="34046"/>
                  </a:lnTo>
                  <a:lnTo>
                    <a:pt x="53556" y="59987"/>
                  </a:lnTo>
                  <a:lnTo>
                    <a:pt x="47064" y="37289"/>
                  </a:lnTo>
                  <a:lnTo>
                    <a:pt x="60048" y="68093"/>
                  </a:lnTo>
                  <a:lnTo>
                    <a:pt x="30835" y="51880"/>
                  </a:lnTo>
                  <a:lnTo>
                    <a:pt x="53556" y="59987"/>
                  </a:lnTo>
                </a:path>
              </a:pathLst>
            </a:custGeom>
            <a:noFill/>
            <a:ln w="709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198" name="object 160">
              <a:extLst>
                <a:ext uri="{FF2B5EF4-FFF2-40B4-BE49-F238E27FC236}">
                  <a16:creationId xmlns:a16="http://schemas.microsoft.com/office/drawing/2014/main" id="{AAB3EE12-C490-4A27-A142-57E0F40E44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4600" y="3635375"/>
              <a:ext cx="46038" cy="109537"/>
            </a:xfrm>
            <a:custGeom>
              <a:avLst/>
              <a:gdLst>
                <a:gd name="T0" fmla="*/ 0 w 66675"/>
                <a:gd name="T1" fmla="*/ 0 h 154304"/>
                <a:gd name="T2" fmla="*/ 3693 w 66675"/>
                <a:gd name="T3" fmla="*/ 9752 h 154304"/>
                <a:gd name="T4" fmla="*/ 6332 w 66675"/>
                <a:gd name="T5" fmla="*/ 17428 h 154304"/>
                <a:gd name="T6" fmla="*/ 6683 w 66675"/>
                <a:gd name="T7" fmla="*/ 11618 h 154304"/>
                <a:gd name="T8" fmla="*/ 7211 w 66675"/>
                <a:gd name="T9" fmla="*/ 19710 h 154304"/>
                <a:gd name="T10" fmla="*/ 2638 w 66675"/>
                <a:gd name="T11" fmla="*/ 13694 h 154304"/>
                <a:gd name="T12" fmla="*/ 6332 w 66675"/>
                <a:gd name="T13" fmla="*/ 17428 h 1543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6675" h="154304">
                  <a:moveTo>
                    <a:pt x="0" y="0"/>
                  </a:moveTo>
                  <a:lnTo>
                    <a:pt x="34081" y="76200"/>
                  </a:lnTo>
                  <a:lnTo>
                    <a:pt x="58425" y="136187"/>
                  </a:lnTo>
                  <a:lnTo>
                    <a:pt x="61671" y="90791"/>
                  </a:lnTo>
                  <a:lnTo>
                    <a:pt x="66539" y="154021"/>
                  </a:lnTo>
                  <a:lnTo>
                    <a:pt x="24343" y="107004"/>
                  </a:lnTo>
                  <a:lnTo>
                    <a:pt x="58425" y="136187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199" name="object 161">
              <a:extLst>
                <a:ext uri="{FF2B5EF4-FFF2-40B4-BE49-F238E27FC236}">
                  <a16:creationId xmlns:a16="http://schemas.microsoft.com/office/drawing/2014/main" id="{CD40AC7D-4F23-4A69-A887-3269037BDF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4600" y="3806825"/>
              <a:ext cx="38100" cy="158750"/>
            </a:xfrm>
            <a:custGeom>
              <a:avLst/>
              <a:gdLst>
                <a:gd name="T0" fmla="*/ 5413 w 55245"/>
                <a:gd name="T1" fmla="*/ 0 h 225425"/>
                <a:gd name="T2" fmla="*/ 3667 w 55245"/>
                <a:gd name="T3" fmla="*/ 13843 h 225425"/>
                <a:gd name="T4" fmla="*/ 2096 w 55245"/>
                <a:gd name="T5" fmla="*/ 24323 h 225425"/>
                <a:gd name="T6" fmla="*/ 5937 w 55245"/>
                <a:gd name="T7" fmla="*/ 18391 h 225425"/>
                <a:gd name="T8" fmla="*/ 1746 w 55245"/>
                <a:gd name="T9" fmla="*/ 27488 h 225425"/>
                <a:gd name="T10" fmla="*/ 0 w 55245"/>
                <a:gd name="T11" fmla="*/ 17402 h 225425"/>
                <a:gd name="T12" fmla="*/ 2096 w 55245"/>
                <a:gd name="T13" fmla="*/ 24323 h 2254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5245" h="225425">
                  <a:moveTo>
                    <a:pt x="50310" y="0"/>
                  </a:moveTo>
                  <a:lnTo>
                    <a:pt x="34081" y="113489"/>
                  </a:lnTo>
                  <a:lnTo>
                    <a:pt x="19475" y="199417"/>
                  </a:lnTo>
                  <a:lnTo>
                    <a:pt x="55179" y="150778"/>
                  </a:lnTo>
                  <a:lnTo>
                    <a:pt x="16229" y="225357"/>
                  </a:lnTo>
                  <a:lnTo>
                    <a:pt x="0" y="142672"/>
                  </a:lnTo>
                  <a:lnTo>
                    <a:pt x="19475" y="199417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200" name="object 162">
              <a:extLst>
                <a:ext uri="{FF2B5EF4-FFF2-40B4-BE49-F238E27FC236}">
                  <a16:creationId xmlns:a16="http://schemas.microsoft.com/office/drawing/2014/main" id="{50ED7C3E-7C87-4B4C-8014-E758846C08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7450" y="4019550"/>
              <a:ext cx="160338" cy="127000"/>
            </a:xfrm>
            <a:custGeom>
              <a:avLst/>
              <a:gdLst>
                <a:gd name="T0" fmla="*/ 26796 w 229234"/>
                <a:gd name="T1" fmla="*/ 0 h 180340"/>
                <a:gd name="T2" fmla="*/ 13492 w 229234"/>
                <a:gd name="T3" fmla="*/ 11074 h 180340"/>
                <a:gd name="T4" fmla="*/ 3041 w 229234"/>
                <a:gd name="T5" fmla="*/ 19380 h 180340"/>
                <a:gd name="T6" fmla="*/ 11973 w 229234"/>
                <a:gd name="T7" fmla="*/ 17798 h 180340"/>
                <a:gd name="T8" fmla="*/ 0 w 229234"/>
                <a:gd name="T9" fmla="*/ 21951 h 180340"/>
                <a:gd name="T10" fmla="*/ 6841 w 229234"/>
                <a:gd name="T11" fmla="*/ 10877 h 180340"/>
                <a:gd name="T12" fmla="*/ 3041 w 229234"/>
                <a:gd name="T13" fmla="*/ 19380 h 1803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29234" h="180340">
                  <a:moveTo>
                    <a:pt x="228832" y="0"/>
                  </a:moveTo>
                  <a:lnTo>
                    <a:pt x="115227" y="90791"/>
                  </a:lnTo>
                  <a:lnTo>
                    <a:pt x="25966" y="158885"/>
                  </a:lnTo>
                  <a:lnTo>
                    <a:pt x="102244" y="145914"/>
                  </a:lnTo>
                  <a:lnTo>
                    <a:pt x="0" y="179961"/>
                  </a:lnTo>
                  <a:lnTo>
                    <a:pt x="58425" y="89170"/>
                  </a:lnTo>
                  <a:lnTo>
                    <a:pt x="25966" y="158885"/>
                  </a:lnTo>
                </a:path>
              </a:pathLst>
            </a:custGeom>
            <a:noFill/>
            <a:ln w="709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201" name="object 163">
              <a:extLst>
                <a:ext uri="{FF2B5EF4-FFF2-40B4-BE49-F238E27FC236}">
                  <a16:creationId xmlns:a16="http://schemas.microsoft.com/office/drawing/2014/main" id="{4645F1DC-8CF0-4747-AE25-2347609E6B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9350" y="4251325"/>
              <a:ext cx="236538" cy="58737"/>
            </a:xfrm>
            <a:custGeom>
              <a:avLst/>
              <a:gdLst>
                <a:gd name="T0" fmla="*/ 40493 w 336550"/>
                <a:gd name="T1" fmla="*/ 5225 h 83184"/>
                <a:gd name="T2" fmla="*/ 4695 w 336550"/>
                <a:gd name="T3" fmla="*/ 5225 h 83184"/>
                <a:gd name="T4" fmla="*/ 14084 w 336550"/>
                <a:gd name="T5" fmla="*/ 10248 h 83184"/>
                <a:gd name="T6" fmla="*/ 0 w 336550"/>
                <a:gd name="T7" fmla="*/ 5225 h 83184"/>
                <a:gd name="T8" fmla="*/ 14084 w 336550"/>
                <a:gd name="T9" fmla="*/ 0 h 83184"/>
                <a:gd name="T10" fmla="*/ 4695 w 336550"/>
                <a:gd name="T11" fmla="*/ 5225 h 831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36550" h="83184">
                  <a:moveTo>
                    <a:pt x="335945" y="42153"/>
                  </a:moveTo>
                  <a:lnTo>
                    <a:pt x="38950" y="42153"/>
                  </a:lnTo>
                  <a:lnTo>
                    <a:pt x="116850" y="82685"/>
                  </a:lnTo>
                  <a:lnTo>
                    <a:pt x="0" y="42153"/>
                  </a:lnTo>
                  <a:lnTo>
                    <a:pt x="116850" y="0"/>
                  </a:lnTo>
                  <a:lnTo>
                    <a:pt x="38950" y="42153"/>
                  </a:lnTo>
                </a:path>
              </a:pathLst>
            </a:custGeom>
            <a:noFill/>
            <a:ln w="709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202" name="object 164">
              <a:extLst>
                <a:ext uri="{FF2B5EF4-FFF2-40B4-BE49-F238E27FC236}">
                  <a16:creationId xmlns:a16="http://schemas.microsoft.com/office/drawing/2014/main" id="{37AE1294-D4E4-474A-A98C-87B4078BD4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7450" y="4414837"/>
              <a:ext cx="160338" cy="127000"/>
            </a:xfrm>
            <a:custGeom>
              <a:avLst/>
              <a:gdLst>
                <a:gd name="T0" fmla="*/ 26796 w 229234"/>
                <a:gd name="T1" fmla="*/ 21951 h 180340"/>
                <a:gd name="T2" fmla="*/ 13492 w 229234"/>
                <a:gd name="T3" fmla="*/ 10877 h 180340"/>
                <a:gd name="T4" fmla="*/ 3041 w 229234"/>
                <a:gd name="T5" fmla="*/ 2571 h 180340"/>
                <a:gd name="T6" fmla="*/ 6841 w 229234"/>
                <a:gd name="T7" fmla="*/ 11074 h 180340"/>
                <a:gd name="T8" fmla="*/ 0 w 229234"/>
                <a:gd name="T9" fmla="*/ 0 h 180340"/>
                <a:gd name="T10" fmla="*/ 11973 w 229234"/>
                <a:gd name="T11" fmla="*/ 4153 h 180340"/>
                <a:gd name="T12" fmla="*/ 3041 w 229234"/>
                <a:gd name="T13" fmla="*/ 2571 h 1803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29234" h="180340">
                  <a:moveTo>
                    <a:pt x="228832" y="179961"/>
                  </a:moveTo>
                  <a:lnTo>
                    <a:pt x="115227" y="89170"/>
                  </a:lnTo>
                  <a:lnTo>
                    <a:pt x="25966" y="21076"/>
                  </a:lnTo>
                  <a:lnTo>
                    <a:pt x="58425" y="90791"/>
                  </a:lnTo>
                  <a:lnTo>
                    <a:pt x="0" y="0"/>
                  </a:lnTo>
                  <a:lnTo>
                    <a:pt x="102244" y="34046"/>
                  </a:lnTo>
                  <a:lnTo>
                    <a:pt x="25966" y="21076"/>
                  </a:lnTo>
                </a:path>
              </a:pathLst>
            </a:custGeom>
            <a:noFill/>
            <a:ln w="709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203" name="object 165">
              <a:extLst>
                <a:ext uri="{FF2B5EF4-FFF2-40B4-BE49-F238E27FC236}">
                  <a16:creationId xmlns:a16="http://schemas.microsoft.com/office/drawing/2014/main" id="{8223D0DF-1895-4A7C-9726-8D0696724E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4600" y="4595812"/>
              <a:ext cx="38100" cy="158750"/>
            </a:xfrm>
            <a:custGeom>
              <a:avLst/>
              <a:gdLst>
                <a:gd name="T0" fmla="*/ 5413 w 55245"/>
                <a:gd name="T1" fmla="*/ 27488 h 225425"/>
                <a:gd name="T2" fmla="*/ 3667 w 55245"/>
                <a:gd name="T3" fmla="*/ 13645 h 225425"/>
                <a:gd name="T4" fmla="*/ 2096 w 55245"/>
                <a:gd name="T5" fmla="*/ 3164 h 225425"/>
                <a:gd name="T6" fmla="*/ 0 w 55245"/>
                <a:gd name="T7" fmla="*/ 10085 h 225425"/>
                <a:gd name="T8" fmla="*/ 1746 w 55245"/>
                <a:gd name="T9" fmla="*/ 0 h 225425"/>
                <a:gd name="T10" fmla="*/ 5937 w 55245"/>
                <a:gd name="T11" fmla="*/ 9096 h 225425"/>
                <a:gd name="T12" fmla="*/ 2096 w 55245"/>
                <a:gd name="T13" fmla="*/ 3164 h 2254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5245" h="225425">
                  <a:moveTo>
                    <a:pt x="50310" y="225357"/>
                  </a:moveTo>
                  <a:lnTo>
                    <a:pt x="34081" y="111868"/>
                  </a:lnTo>
                  <a:lnTo>
                    <a:pt x="19475" y="25940"/>
                  </a:lnTo>
                  <a:lnTo>
                    <a:pt x="0" y="82685"/>
                  </a:lnTo>
                  <a:lnTo>
                    <a:pt x="16229" y="0"/>
                  </a:lnTo>
                  <a:lnTo>
                    <a:pt x="55179" y="74578"/>
                  </a:lnTo>
                  <a:lnTo>
                    <a:pt x="19475" y="25940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204" name="object 166">
              <a:extLst>
                <a:ext uri="{FF2B5EF4-FFF2-40B4-BE49-F238E27FC236}">
                  <a16:creationId xmlns:a16="http://schemas.microsoft.com/office/drawing/2014/main" id="{FCFD43F3-2050-48A8-94C0-9EB1885BA94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4600" y="4816475"/>
              <a:ext cx="46038" cy="109537"/>
            </a:xfrm>
            <a:custGeom>
              <a:avLst/>
              <a:gdLst>
                <a:gd name="T0" fmla="*/ 0 w 66675"/>
                <a:gd name="T1" fmla="*/ 19710 h 154304"/>
                <a:gd name="T2" fmla="*/ 3693 w 66675"/>
                <a:gd name="T3" fmla="*/ 9959 h 154304"/>
                <a:gd name="T4" fmla="*/ 6332 w 66675"/>
                <a:gd name="T5" fmla="*/ 2282 h 154304"/>
                <a:gd name="T6" fmla="*/ 2638 w 66675"/>
                <a:gd name="T7" fmla="*/ 6016 h 154304"/>
                <a:gd name="T8" fmla="*/ 7211 w 66675"/>
                <a:gd name="T9" fmla="*/ 0 h 154304"/>
                <a:gd name="T10" fmla="*/ 6683 w 66675"/>
                <a:gd name="T11" fmla="*/ 8092 h 154304"/>
                <a:gd name="T12" fmla="*/ 6332 w 66675"/>
                <a:gd name="T13" fmla="*/ 2282 h 1543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6675" h="154304">
                  <a:moveTo>
                    <a:pt x="0" y="154021"/>
                  </a:moveTo>
                  <a:lnTo>
                    <a:pt x="34081" y="77821"/>
                  </a:lnTo>
                  <a:lnTo>
                    <a:pt x="58425" y="17834"/>
                  </a:lnTo>
                  <a:lnTo>
                    <a:pt x="24343" y="47017"/>
                  </a:lnTo>
                  <a:lnTo>
                    <a:pt x="66539" y="0"/>
                  </a:lnTo>
                  <a:lnTo>
                    <a:pt x="61671" y="63229"/>
                  </a:lnTo>
                  <a:lnTo>
                    <a:pt x="58425" y="17834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205" name="object 167">
              <a:extLst>
                <a:ext uri="{FF2B5EF4-FFF2-40B4-BE49-F238E27FC236}">
                  <a16:creationId xmlns:a16="http://schemas.microsoft.com/office/drawing/2014/main" id="{EC91855B-898B-4F05-9617-6F2B3DD2956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6188" y="5045075"/>
              <a:ext cx="42862" cy="47625"/>
            </a:xfrm>
            <a:custGeom>
              <a:avLst/>
              <a:gdLst>
                <a:gd name="T0" fmla="*/ 0 w 60325"/>
                <a:gd name="T1" fmla="*/ 7638 h 68579"/>
                <a:gd name="T2" fmla="*/ 3968 w 60325"/>
                <a:gd name="T3" fmla="*/ 3819 h 68579"/>
                <a:gd name="T4" fmla="*/ 6891 w 60325"/>
                <a:gd name="T5" fmla="*/ 909 h 68579"/>
                <a:gd name="T6" fmla="*/ 3968 w 60325"/>
                <a:gd name="T7" fmla="*/ 1818 h 68579"/>
                <a:gd name="T8" fmla="*/ 7726 w 60325"/>
                <a:gd name="T9" fmla="*/ 0 h 68579"/>
                <a:gd name="T10" fmla="*/ 6056 w 60325"/>
                <a:gd name="T11" fmla="*/ 3456 h 68579"/>
                <a:gd name="T12" fmla="*/ 6891 w 60325"/>
                <a:gd name="T13" fmla="*/ 909 h 6857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0325" h="68579">
                  <a:moveTo>
                    <a:pt x="0" y="68093"/>
                  </a:moveTo>
                  <a:lnTo>
                    <a:pt x="30835" y="34046"/>
                  </a:lnTo>
                  <a:lnTo>
                    <a:pt x="53556" y="8106"/>
                  </a:lnTo>
                  <a:lnTo>
                    <a:pt x="30835" y="16212"/>
                  </a:lnTo>
                  <a:lnTo>
                    <a:pt x="60048" y="0"/>
                  </a:lnTo>
                  <a:lnTo>
                    <a:pt x="47064" y="30804"/>
                  </a:lnTo>
                  <a:lnTo>
                    <a:pt x="53556" y="8106"/>
                  </a:lnTo>
                </a:path>
              </a:pathLst>
            </a:custGeom>
            <a:noFill/>
            <a:ln w="709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206" name="object 168">
              <a:extLst>
                <a:ext uri="{FF2B5EF4-FFF2-40B4-BE49-F238E27FC236}">
                  <a16:creationId xmlns:a16="http://schemas.microsoft.com/office/drawing/2014/main" id="{4C9CB00D-4E46-42EA-B446-6687806464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7300" y="5257800"/>
              <a:ext cx="20638" cy="15875"/>
            </a:xfrm>
            <a:custGeom>
              <a:avLst/>
              <a:gdLst>
                <a:gd name="T0" fmla="*/ 0 w 27940"/>
                <a:gd name="T1" fmla="*/ 3331 h 21590"/>
                <a:gd name="T2" fmla="*/ 2373 w 27940"/>
                <a:gd name="T3" fmla="*/ 1793 h 21590"/>
                <a:gd name="T4" fmla="*/ 3954 w 27940"/>
                <a:gd name="T5" fmla="*/ 513 h 21590"/>
                <a:gd name="T6" fmla="*/ 2373 w 27940"/>
                <a:gd name="T7" fmla="*/ 768 h 21590"/>
                <a:gd name="T8" fmla="*/ 4481 w 27940"/>
                <a:gd name="T9" fmla="*/ 0 h 21590"/>
                <a:gd name="T10" fmla="*/ 3427 w 27940"/>
                <a:gd name="T11" fmla="*/ 1793 h 21590"/>
                <a:gd name="T12" fmla="*/ 3954 w 27940"/>
                <a:gd name="T13" fmla="*/ 513 h 2159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940" h="21590">
                  <a:moveTo>
                    <a:pt x="0" y="21076"/>
                  </a:moveTo>
                  <a:lnTo>
                    <a:pt x="14606" y="11348"/>
                  </a:lnTo>
                  <a:lnTo>
                    <a:pt x="24343" y="3242"/>
                  </a:lnTo>
                  <a:lnTo>
                    <a:pt x="14606" y="4863"/>
                  </a:lnTo>
                  <a:lnTo>
                    <a:pt x="27589" y="0"/>
                  </a:lnTo>
                  <a:lnTo>
                    <a:pt x="21098" y="11348"/>
                  </a:lnTo>
                  <a:lnTo>
                    <a:pt x="24343" y="3242"/>
                  </a:lnTo>
                </a:path>
              </a:pathLst>
            </a:custGeom>
            <a:noFill/>
            <a:ln w="709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207" name="object 169">
              <a:extLst>
                <a:ext uri="{FF2B5EF4-FFF2-40B4-BE49-F238E27FC236}">
                  <a16:creationId xmlns:a16="http://schemas.microsoft.com/office/drawing/2014/main" id="{4B2C3949-5B29-40E7-8088-8EE026BA46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1463" y="4232275"/>
              <a:ext cx="96837" cy="98425"/>
            </a:xfrm>
            <a:custGeom>
              <a:avLst/>
              <a:gdLst>
                <a:gd name="T0" fmla="*/ 7501 w 139700"/>
                <a:gd name="T1" fmla="*/ 0 h 139065"/>
                <a:gd name="T2" fmla="*/ 3284 w 139700"/>
                <a:gd name="T3" fmla="*/ 1617 h 139065"/>
                <a:gd name="T4" fmla="*/ 573 w 139700"/>
                <a:gd name="T5" fmla="*/ 5735 h 139065"/>
                <a:gd name="T6" fmla="*/ 0 w 139700"/>
                <a:gd name="T7" fmla="*/ 9539 h 139065"/>
                <a:gd name="T8" fmla="*/ 272 w 139700"/>
                <a:gd name="T9" fmla="*/ 11165 h 139065"/>
                <a:gd name="T10" fmla="*/ 2652 w 139700"/>
                <a:gd name="T11" fmla="*/ 15191 h 139065"/>
                <a:gd name="T12" fmla="*/ 7084 w 139700"/>
                <a:gd name="T13" fmla="*/ 17286 h 139065"/>
                <a:gd name="T14" fmla="*/ 8952 w 139700"/>
                <a:gd name="T15" fmla="*/ 17411 h 139065"/>
                <a:gd name="T16" fmla="*/ 10472 w 139700"/>
                <a:gd name="T17" fmla="*/ 16949 h 139065"/>
                <a:gd name="T18" fmla="*/ 14054 w 139700"/>
                <a:gd name="T19" fmla="*/ 13784 h 139065"/>
                <a:gd name="T20" fmla="*/ 15453 w 139700"/>
                <a:gd name="T21" fmla="*/ 8760 h 139065"/>
                <a:gd name="T22" fmla="*/ 15328 w 139700"/>
                <a:gd name="T23" fmla="*/ 7185 h 139065"/>
                <a:gd name="T24" fmla="*/ 13226 w 139700"/>
                <a:gd name="T25" fmla="*/ 2641 h 139065"/>
                <a:gd name="T26" fmla="*/ 9155 w 139700"/>
                <a:gd name="T27" fmla="*/ 183 h 139065"/>
                <a:gd name="T28" fmla="*/ 7501 w 139700"/>
                <a:gd name="T29" fmla="*/ 0 h 13906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39700" h="139065">
                  <a:moveTo>
                    <a:pt x="67618" y="0"/>
                  </a:moveTo>
                  <a:lnTo>
                    <a:pt x="29607" y="12864"/>
                  </a:lnTo>
                  <a:lnTo>
                    <a:pt x="5157" y="45628"/>
                  </a:lnTo>
                  <a:lnTo>
                    <a:pt x="0" y="75883"/>
                  </a:lnTo>
                  <a:lnTo>
                    <a:pt x="2449" y="88825"/>
                  </a:lnTo>
                  <a:lnTo>
                    <a:pt x="23906" y="120858"/>
                  </a:lnTo>
                  <a:lnTo>
                    <a:pt x="63857" y="137523"/>
                  </a:lnTo>
                  <a:lnTo>
                    <a:pt x="80690" y="138513"/>
                  </a:lnTo>
                  <a:lnTo>
                    <a:pt x="94395" y="134837"/>
                  </a:lnTo>
                  <a:lnTo>
                    <a:pt x="126689" y="109654"/>
                  </a:lnTo>
                  <a:lnTo>
                    <a:pt x="139297" y="69688"/>
                  </a:lnTo>
                  <a:lnTo>
                    <a:pt x="138171" y="57166"/>
                  </a:lnTo>
                  <a:lnTo>
                    <a:pt x="119225" y="21009"/>
                  </a:lnTo>
                  <a:lnTo>
                    <a:pt x="82527" y="1453"/>
                  </a:lnTo>
                  <a:lnTo>
                    <a:pt x="67618" y="0"/>
                  </a:lnTo>
                  <a:close/>
                </a:path>
              </a:pathLst>
            </a:custGeom>
            <a:solidFill>
              <a:srgbClr val="CC33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208" name="object 170">
              <a:extLst>
                <a:ext uri="{FF2B5EF4-FFF2-40B4-BE49-F238E27FC236}">
                  <a16:creationId xmlns:a16="http://schemas.microsoft.com/office/drawing/2014/main" id="{4600745C-768A-4BEF-B6DA-7AB63E09B3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1463" y="4232275"/>
              <a:ext cx="96837" cy="98425"/>
            </a:xfrm>
            <a:custGeom>
              <a:avLst/>
              <a:gdLst>
                <a:gd name="T0" fmla="*/ 15453 w 139700"/>
                <a:gd name="T1" fmla="*/ 8760 h 139065"/>
                <a:gd name="T2" fmla="*/ 14054 w 139700"/>
                <a:gd name="T3" fmla="*/ 13784 h 139065"/>
                <a:gd name="T4" fmla="*/ 10472 w 139700"/>
                <a:gd name="T5" fmla="*/ 16949 h 139065"/>
                <a:gd name="T6" fmla="*/ 8952 w 139700"/>
                <a:gd name="T7" fmla="*/ 17411 h 139065"/>
                <a:gd name="T8" fmla="*/ 7084 w 139700"/>
                <a:gd name="T9" fmla="*/ 17286 h 139065"/>
                <a:gd name="T10" fmla="*/ 2652 w 139700"/>
                <a:gd name="T11" fmla="*/ 15191 h 139065"/>
                <a:gd name="T12" fmla="*/ 272 w 139700"/>
                <a:gd name="T13" fmla="*/ 11165 h 139065"/>
                <a:gd name="T14" fmla="*/ 0 w 139700"/>
                <a:gd name="T15" fmla="*/ 9539 h 139065"/>
                <a:gd name="T16" fmla="*/ 142 w 139700"/>
                <a:gd name="T17" fmla="*/ 7548 h 139065"/>
                <a:gd name="T18" fmla="*/ 2173 w 139700"/>
                <a:gd name="T19" fmla="*/ 2745 h 139065"/>
                <a:gd name="T20" fmla="*/ 5979 w 139700"/>
                <a:gd name="T21" fmla="*/ 219 h 139065"/>
                <a:gd name="T22" fmla="*/ 7501 w 139700"/>
                <a:gd name="T23" fmla="*/ 0 h 139065"/>
                <a:gd name="T24" fmla="*/ 9155 w 139700"/>
                <a:gd name="T25" fmla="*/ 183 h 139065"/>
                <a:gd name="T26" fmla="*/ 13226 w 139700"/>
                <a:gd name="T27" fmla="*/ 2641 h 139065"/>
                <a:gd name="T28" fmla="*/ 15328 w 139700"/>
                <a:gd name="T29" fmla="*/ 7186 h 13906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39700" h="139065">
                  <a:moveTo>
                    <a:pt x="139297" y="69689"/>
                  </a:moveTo>
                  <a:lnTo>
                    <a:pt x="126689" y="109655"/>
                  </a:lnTo>
                  <a:lnTo>
                    <a:pt x="94395" y="134837"/>
                  </a:lnTo>
                  <a:lnTo>
                    <a:pt x="80690" y="138513"/>
                  </a:lnTo>
                  <a:lnTo>
                    <a:pt x="63857" y="137524"/>
                  </a:lnTo>
                  <a:lnTo>
                    <a:pt x="23906" y="120858"/>
                  </a:lnTo>
                  <a:lnTo>
                    <a:pt x="2449" y="88825"/>
                  </a:lnTo>
                  <a:lnTo>
                    <a:pt x="0" y="75883"/>
                  </a:lnTo>
                  <a:lnTo>
                    <a:pt x="1283" y="60046"/>
                  </a:lnTo>
                  <a:lnTo>
                    <a:pt x="19589" y="21839"/>
                  </a:lnTo>
                  <a:lnTo>
                    <a:pt x="53892" y="1746"/>
                  </a:lnTo>
                  <a:lnTo>
                    <a:pt x="67618" y="0"/>
                  </a:lnTo>
                  <a:lnTo>
                    <a:pt x="82528" y="1453"/>
                  </a:lnTo>
                  <a:lnTo>
                    <a:pt x="119225" y="21009"/>
                  </a:lnTo>
                  <a:lnTo>
                    <a:pt x="138171" y="57167"/>
                  </a:lnTo>
                </a:path>
              </a:pathLst>
            </a:custGeom>
            <a:noFill/>
            <a:ln w="101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209" name="object 171">
              <a:extLst>
                <a:ext uri="{FF2B5EF4-FFF2-40B4-BE49-F238E27FC236}">
                  <a16:creationId xmlns:a16="http://schemas.microsoft.com/office/drawing/2014/main" id="{122420D8-7D09-483F-BA15-45A9C762F65C}"/>
                </a:ext>
              </a:extLst>
            </p:cNvPr>
            <p:cNvSpPr txBox="1"/>
            <p:nvPr/>
          </p:nvSpPr>
          <p:spPr>
            <a:xfrm>
              <a:off x="6556" y="4141852"/>
              <a:ext cx="424065" cy="281732"/>
            </a:xfrm>
            <a:prstGeom prst="rect">
              <a:avLst/>
            </a:prstGeom>
          </p:spPr>
          <p:txBody>
            <a:bodyPr vert="vert270" lIns="0" tIns="0" rIns="0" bIns="0">
              <a:spAutoFit/>
            </a:bodyPr>
            <a:lstStyle/>
            <a:p>
              <a:pPr marL="892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200" dirty="0">
                  <a:solidFill>
                    <a:prstClr val="black"/>
                  </a:solidFill>
                  <a:latin typeface="Arial"/>
                  <a:cs typeface="Arial"/>
                </a:rPr>
                <a:t>y/Re</a:t>
              </a:r>
              <a:endParaRPr sz="1200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  <p:sp>
          <p:nvSpPr>
            <p:cNvPr id="210" name="object 172">
              <a:extLst>
                <a:ext uri="{FF2B5EF4-FFF2-40B4-BE49-F238E27FC236}">
                  <a16:creationId xmlns:a16="http://schemas.microsoft.com/office/drawing/2014/main" id="{3F41109C-098C-47CE-8887-B3B91C5561D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8" y="5375275"/>
              <a:ext cx="4929187" cy="0"/>
            </a:xfrm>
            <a:custGeom>
              <a:avLst/>
              <a:gdLst>
                <a:gd name="T0" fmla="*/ 0 w 7011034"/>
                <a:gd name="T1" fmla="*/ 846723 w 7011034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7011034">
                  <a:moveTo>
                    <a:pt x="0" y="0"/>
                  </a:moveTo>
                  <a:lnTo>
                    <a:pt x="7011039" y="0"/>
                  </a:lnTo>
                </a:path>
              </a:pathLst>
            </a:custGeom>
            <a:noFill/>
            <a:ln w="2026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211" name="object 173">
              <a:extLst>
                <a:ext uri="{FF2B5EF4-FFF2-40B4-BE49-F238E27FC236}">
                  <a16:creationId xmlns:a16="http://schemas.microsoft.com/office/drawing/2014/main" id="{7252C90D-CD8D-40E0-AAA5-E96680E0E2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8" y="3186112"/>
              <a:ext cx="4929187" cy="0"/>
            </a:xfrm>
            <a:custGeom>
              <a:avLst/>
              <a:gdLst>
                <a:gd name="T0" fmla="*/ 0 w 7011034"/>
                <a:gd name="T1" fmla="*/ 846723 w 7011034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7011034">
                  <a:moveTo>
                    <a:pt x="0" y="0"/>
                  </a:moveTo>
                  <a:lnTo>
                    <a:pt x="7011039" y="0"/>
                  </a:lnTo>
                </a:path>
              </a:pathLst>
            </a:custGeom>
            <a:noFill/>
            <a:ln w="2026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212" name="object 174">
              <a:extLst>
                <a:ext uri="{FF2B5EF4-FFF2-40B4-BE49-F238E27FC236}">
                  <a16:creationId xmlns:a16="http://schemas.microsoft.com/office/drawing/2014/main" id="{3FFD6AD4-CEEA-42E4-BBB1-45D2D4C24D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8" y="3186112"/>
              <a:ext cx="0" cy="2189163"/>
            </a:xfrm>
            <a:custGeom>
              <a:avLst/>
              <a:gdLst>
                <a:gd name="T0" fmla="*/ 0 h 3113404"/>
                <a:gd name="T1" fmla="*/ 376196 h 3113404"/>
                <a:gd name="T2" fmla="*/ 0 60000 65536"/>
                <a:gd name="T3" fmla="*/ 0 60000 65536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0" r="r" b="b"/>
              <a:pathLst>
                <a:path h="3113404">
                  <a:moveTo>
                    <a:pt x="0" y="0"/>
                  </a:moveTo>
                  <a:lnTo>
                    <a:pt x="0" y="3112851"/>
                  </a:lnTo>
                </a:path>
              </a:pathLst>
            </a:custGeom>
            <a:noFill/>
            <a:ln w="20286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213" name="object 175">
              <a:extLst>
                <a:ext uri="{FF2B5EF4-FFF2-40B4-BE49-F238E27FC236}">
                  <a16:creationId xmlns:a16="http://schemas.microsoft.com/office/drawing/2014/main" id="{AF1094CE-D38C-4D30-8398-2AD389B89F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4475" y="3186112"/>
              <a:ext cx="0" cy="2189163"/>
            </a:xfrm>
            <a:custGeom>
              <a:avLst/>
              <a:gdLst>
                <a:gd name="T0" fmla="*/ 0 h 3113404"/>
                <a:gd name="T1" fmla="*/ 376196 h 3113404"/>
                <a:gd name="T2" fmla="*/ 0 60000 65536"/>
                <a:gd name="T3" fmla="*/ 0 60000 65536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0" r="r" b="b"/>
              <a:pathLst>
                <a:path h="3113404">
                  <a:moveTo>
                    <a:pt x="0" y="0"/>
                  </a:moveTo>
                  <a:lnTo>
                    <a:pt x="0" y="3112851"/>
                  </a:lnTo>
                </a:path>
              </a:pathLst>
            </a:custGeom>
            <a:noFill/>
            <a:ln w="20286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214" name="object 176">
              <a:extLst>
                <a:ext uri="{FF2B5EF4-FFF2-40B4-BE49-F238E27FC236}">
                  <a16:creationId xmlns:a16="http://schemas.microsoft.com/office/drawing/2014/main" id="{65A7954D-F632-471E-8EFA-0A7DC610BE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6025" y="5326062"/>
              <a:ext cx="0" cy="49213"/>
            </a:xfrm>
            <a:custGeom>
              <a:avLst/>
              <a:gdLst>
                <a:gd name="T0" fmla="*/ 7425 h 71754"/>
                <a:gd name="T1" fmla="*/ 0 h 71754"/>
                <a:gd name="T2" fmla="*/ 0 60000 65536"/>
                <a:gd name="T3" fmla="*/ 0 60000 65536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0" r="r" b="b"/>
              <a:pathLst>
                <a:path h="71754">
                  <a:moveTo>
                    <a:pt x="0" y="71336"/>
                  </a:moveTo>
                  <a:lnTo>
                    <a:pt x="0" y="0"/>
                  </a:lnTo>
                </a:path>
              </a:pathLst>
            </a:custGeom>
            <a:noFill/>
            <a:ln w="20286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215" name="object 177">
              <a:extLst>
                <a:ext uri="{FF2B5EF4-FFF2-40B4-BE49-F238E27FC236}">
                  <a16:creationId xmlns:a16="http://schemas.microsoft.com/office/drawing/2014/main" id="{FE6FA45D-7128-48F3-8EC4-5A70AB4D34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6025" y="3186112"/>
              <a:ext cx="0" cy="49213"/>
            </a:xfrm>
            <a:custGeom>
              <a:avLst/>
              <a:gdLst>
                <a:gd name="T0" fmla="*/ 0 h 69850"/>
                <a:gd name="T1" fmla="*/ 8527 h 69850"/>
                <a:gd name="T2" fmla="*/ 0 60000 65536"/>
                <a:gd name="T3" fmla="*/ 0 60000 65536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0" r="r" b="b"/>
              <a:pathLst>
                <a:path h="69850">
                  <a:moveTo>
                    <a:pt x="0" y="0"/>
                  </a:moveTo>
                  <a:lnTo>
                    <a:pt x="0" y="69714"/>
                  </a:lnTo>
                </a:path>
              </a:pathLst>
            </a:custGeom>
            <a:noFill/>
            <a:ln w="20286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216" name="object 178">
              <a:extLst>
                <a:ext uri="{FF2B5EF4-FFF2-40B4-BE49-F238E27FC236}">
                  <a16:creationId xmlns:a16="http://schemas.microsoft.com/office/drawing/2014/main" id="{C31A45BD-9A7F-4F2B-9AFC-5D23EE2BF496}"/>
                </a:ext>
              </a:extLst>
            </p:cNvPr>
            <p:cNvSpPr txBox="1"/>
            <p:nvPr/>
          </p:nvSpPr>
          <p:spPr>
            <a:xfrm>
              <a:off x="1062202" y="5427663"/>
              <a:ext cx="458622" cy="21204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892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200" spc="11" dirty="0">
                  <a:solidFill>
                    <a:prstClr val="black"/>
                  </a:solidFill>
                  <a:latin typeface="Arial"/>
                  <a:cs typeface="Arial"/>
                </a:rPr>
                <a:t>−</a:t>
              </a:r>
              <a:r>
                <a:rPr sz="1200" spc="7" dirty="0">
                  <a:solidFill>
                    <a:prstClr val="black"/>
                  </a:solidFill>
                  <a:latin typeface="Arial"/>
                  <a:cs typeface="Arial"/>
                </a:rPr>
                <a:t>60</a:t>
              </a:r>
              <a:endParaRPr sz="1200" dirty="0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  <p:sp>
          <p:nvSpPr>
            <p:cNvPr id="217" name="object 179">
              <a:extLst>
                <a:ext uri="{FF2B5EF4-FFF2-40B4-BE49-F238E27FC236}">
                  <a16:creationId xmlns:a16="http://schemas.microsoft.com/office/drawing/2014/main" id="{35BAC5FF-B569-4561-AC69-9FE3D8BA65D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9088" y="5326062"/>
              <a:ext cx="0" cy="49213"/>
            </a:xfrm>
            <a:custGeom>
              <a:avLst/>
              <a:gdLst>
                <a:gd name="T0" fmla="*/ 7425 h 71754"/>
                <a:gd name="T1" fmla="*/ 0 h 71754"/>
                <a:gd name="T2" fmla="*/ 0 60000 65536"/>
                <a:gd name="T3" fmla="*/ 0 60000 65536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0" r="r" b="b"/>
              <a:pathLst>
                <a:path h="71754">
                  <a:moveTo>
                    <a:pt x="0" y="71336"/>
                  </a:moveTo>
                  <a:lnTo>
                    <a:pt x="0" y="0"/>
                  </a:lnTo>
                </a:path>
              </a:pathLst>
            </a:custGeom>
            <a:noFill/>
            <a:ln w="20286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218" name="object 180">
              <a:extLst>
                <a:ext uri="{FF2B5EF4-FFF2-40B4-BE49-F238E27FC236}">
                  <a16:creationId xmlns:a16="http://schemas.microsoft.com/office/drawing/2014/main" id="{1379BB5D-018F-4D39-90E6-FB01E2EDDE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9088" y="3186112"/>
              <a:ext cx="0" cy="49213"/>
            </a:xfrm>
            <a:custGeom>
              <a:avLst/>
              <a:gdLst>
                <a:gd name="T0" fmla="*/ 0 h 69850"/>
                <a:gd name="T1" fmla="*/ 8527 h 69850"/>
                <a:gd name="T2" fmla="*/ 0 60000 65536"/>
                <a:gd name="T3" fmla="*/ 0 60000 65536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0" r="r" b="b"/>
              <a:pathLst>
                <a:path h="69850">
                  <a:moveTo>
                    <a:pt x="0" y="0"/>
                  </a:moveTo>
                  <a:lnTo>
                    <a:pt x="0" y="69714"/>
                  </a:lnTo>
                </a:path>
              </a:pathLst>
            </a:custGeom>
            <a:noFill/>
            <a:ln w="20286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219" name="object 181">
              <a:extLst>
                <a:ext uri="{FF2B5EF4-FFF2-40B4-BE49-F238E27FC236}">
                  <a16:creationId xmlns:a16="http://schemas.microsoft.com/office/drawing/2014/main" id="{AFFE087F-624C-4792-88DB-F3B33B4E9185}"/>
                </a:ext>
              </a:extLst>
            </p:cNvPr>
            <p:cNvSpPr txBox="1"/>
            <p:nvPr/>
          </p:nvSpPr>
          <p:spPr>
            <a:xfrm>
              <a:off x="2816322" y="5427663"/>
              <a:ext cx="88897" cy="212041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892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200" spc="11" dirty="0">
                  <a:solidFill>
                    <a:prstClr val="black"/>
                  </a:solidFill>
                  <a:latin typeface="Arial"/>
                  <a:cs typeface="Arial"/>
                </a:rPr>
                <a:t>0</a:t>
              </a:r>
              <a:endParaRPr sz="1200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  <p:sp>
          <p:nvSpPr>
            <p:cNvPr id="220" name="object 182">
              <a:extLst>
                <a:ext uri="{FF2B5EF4-FFF2-40B4-BE49-F238E27FC236}">
                  <a16:creationId xmlns:a16="http://schemas.microsoft.com/office/drawing/2014/main" id="{F1AA8DFF-D0F7-4BCA-A8C4-2CED0BF3FB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3738" y="5326062"/>
              <a:ext cx="0" cy="49213"/>
            </a:xfrm>
            <a:custGeom>
              <a:avLst/>
              <a:gdLst>
                <a:gd name="T0" fmla="*/ 7425 h 71754"/>
                <a:gd name="T1" fmla="*/ 0 h 71754"/>
                <a:gd name="T2" fmla="*/ 0 60000 65536"/>
                <a:gd name="T3" fmla="*/ 0 60000 65536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0" r="r" b="b"/>
              <a:pathLst>
                <a:path h="71754">
                  <a:moveTo>
                    <a:pt x="0" y="71336"/>
                  </a:moveTo>
                  <a:lnTo>
                    <a:pt x="0" y="0"/>
                  </a:lnTo>
                </a:path>
              </a:pathLst>
            </a:custGeom>
            <a:noFill/>
            <a:ln w="20286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221" name="object 183">
              <a:extLst>
                <a:ext uri="{FF2B5EF4-FFF2-40B4-BE49-F238E27FC236}">
                  <a16:creationId xmlns:a16="http://schemas.microsoft.com/office/drawing/2014/main" id="{A945C2DB-0BAA-4139-98AE-E16EDB2244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3738" y="3186112"/>
              <a:ext cx="0" cy="49213"/>
            </a:xfrm>
            <a:custGeom>
              <a:avLst/>
              <a:gdLst>
                <a:gd name="T0" fmla="*/ 0 h 69850"/>
                <a:gd name="T1" fmla="*/ 8527 h 69850"/>
                <a:gd name="T2" fmla="*/ 0 60000 65536"/>
                <a:gd name="T3" fmla="*/ 0 60000 65536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0" r="r" b="b"/>
              <a:pathLst>
                <a:path h="69850">
                  <a:moveTo>
                    <a:pt x="0" y="0"/>
                  </a:moveTo>
                  <a:lnTo>
                    <a:pt x="0" y="69714"/>
                  </a:lnTo>
                </a:path>
              </a:pathLst>
            </a:custGeom>
            <a:noFill/>
            <a:ln w="20286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222" name="object 184">
              <a:extLst>
                <a:ext uri="{FF2B5EF4-FFF2-40B4-BE49-F238E27FC236}">
                  <a16:creationId xmlns:a16="http://schemas.microsoft.com/office/drawing/2014/main" id="{1255071A-06EE-4A94-B472-907ECE9A8B5A}"/>
                </a:ext>
              </a:extLst>
            </p:cNvPr>
            <p:cNvSpPr txBox="1"/>
            <p:nvPr/>
          </p:nvSpPr>
          <p:spPr>
            <a:xfrm>
              <a:off x="4422810" y="5427663"/>
              <a:ext cx="334928" cy="21204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892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200" spc="7" dirty="0">
                  <a:solidFill>
                    <a:prstClr val="black"/>
                  </a:solidFill>
                  <a:latin typeface="Arial"/>
                  <a:cs typeface="Arial"/>
                </a:rPr>
                <a:t>60</a:t>
              </a:r>
              <a:endParaRPr sz="1200" dirty="0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  <p:sp>
          <p:nvSpPr>
            <p:cNvPr id="223" name="object 185">
              <a:extLst>
                <a:ext uri="{FF2B5EF4-FFF2-40B4-BE49-F238E27FC236}">
                  <a16:creationId xmlns:a16="http://schemas.microsoft.com/office/drawing/2014/main" id="{4DCC19A7-8315-426D-8FB7-1EABBA7EDF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8" y="5102225"/>
              <a:ext cx="49212" cy="0"/>
            </a:xfrm>
            <a:custGeom>
              <a:avLst/>
              <a:gdLst>
                <a:gd name="T0" fmla="*/ 0 w 69850"/>
                <a:gd name="T1" fmla="*/ 8535 w 69850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69850">
                  <a:moveTo>
                    <a:pt x="0" y="0"/>
                  </a:moveTo>
                  <a:lnTo>
                    <a:pt x="69785" y="0"/>
                  </a:lnTo>
                </a:path>
              </a:pathLst>
            </a:custGeom>
            <a:noFill/>
            <a:ln w="2026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224" name="object 186">
              <a:extLst>
                <a:ext uri="{FF2B5EF4-FFF2-40B4-BE49-F238E27FC236}">
                  <a16:creationId xmlns:a16="http://schemas.microsoft.com/office/drawing/2014/main" id="{20691DCE-7BB6-41B5-8B6E-7F36D110E9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5263" y="5102225"/>
              <a:ext cx="49212" cy="0"/>
            </a:xfrm>
            <a:custGeom>
              <a:avLst/>
              <a:gdLst>
                <a:gd name="T0" fmla="*/ 7432 w 71754"/>
                <a:gd name="T1" fmla="*/ 0 w 71754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71754">
                  <a:moveTo>
                    <a:pt x="71408" y="0"/>
                  </a:moveTo>
                  <a:lnTo>
                    <a:pt x="0" y="0"/>
                  </a:lnTo>
                </a:path>
              </a:pathLst>
            </a:custGeom>
            <a:noFill/>
            <a:ln w="2026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225" name="object 187">
              <a:extLst>
                <a:ext uri="{FF2B5EF4-FFF2-40B4-BE49-F238E27FC236}">
                  <a16:creationId xmlns:a16="http://schemas.microsoft.com/office/drawing/2014/main" id="{6DFB7E64-1193-42F5-B473-9A2B3252CF6E}"/>
                </a:ext>
              </a:extLst>
            </p:cNvPr>
            <p:cNvSpPr txBox="1"/>
            <p:nvPr/>
          </p:nvSpPr>
          <p:spPr>
            <a:xfrm>
              <a:off x="188743" y="5040313"/>
              <a:ext cx="349045" cy="21204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892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200" spc="11" dirty="0">
                  <a:solidFill>
                    <a:prstClr val="black"/>
                  </a:solidFill>
                  <a:latin typeface="Arial"/>
                  <a:cs typeface="Arial"/>
                </a:rPr>
                <a:t>−3</a:t>
              </a:r>
              <a:endParaRPr sz="1200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  <p:sp>
          <p:nvSpPr>
            <p:cNvPr id="226" name="object 188">
              <a:extLst>
                <a:ext uri="{FF2B5EF4-FFF2-40B4-BE49-F238E27FC236}">
                  <a16:creationId xmlns:a16="http://schemas.microsoft.com/office/drawing/2014/main" id="{5489D492-29F0-4485-9496-F30BB41349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8" y="4554537"/>
              <a:ext cx="49212" cy="0"/>
            </a:xfrm>
            <a:custGeom>
              <a:avLst/>
              <a:gdLst>
                <a:gd name="T0" fmla="*/ 0 w 69850"/>
                <a:gd name="T1" fmla="*/ 8535 w 69850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69850">
                  <a:moveTo>
                    <a:pt x="0" y="0"/>
                  </a:moveTo>
                  <a:lnTo>
                    <a:pt x="69785" y="0"/>
                  </a:lnTo>
                </a:path>
              </a:pathLst>
            </a:custGeom>
            <a:noFill/>
            <a:ln w="2026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227" name="object 189">
              <a:extLst>
                <a:ext uri="{FF2B5EF4-FFF2-40B4-BE49-F238E27FC236}">
                  <a16:creationId xmlns:a16="http://schemas.microsoft.com/office/drawing/2014/main" id="{32EA2000-798D-4F00-9B35-FAAD761FB5B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5263" y="4554537"/>
              <a:ext cx="49212" cy="0"/>
            </a:xfrm>
            <a:custGeom>
              <a:avLst/>
              <a:gdLst>
                <a:gd name="T0" fmla="*/ 7432 w 71754"/>
                <a:gd name="T1" fmla="*/ 0 w 71754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71754">
                  <a:moveTo>
                    <a:pt x="71408" y="0"/>
                  </a:moveTo>
                  <a:lnTo>
                    <a:pt x="0" y="0"/>
                  </a:lnTo>
                </a:path>
              </a:pathLst>
            </a:custGeom>
            <a:noFill/>
            <a:ln w="2026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228" name="object 190">
              <a:extLst>
                <a:ext uri="{FF2B5EF4-FFF2-40B4-BE49-F238E27FC236}">
                  <a16:creationId xmlns:a16="http://schemas.microsoft.com/office/drawing/2014/main" id="{1887E5B6-B070-4DBE-B71A-F3D8CAF58214}"/>
                </a:ext>
              </a:extLst>
            </p:cNvPr>
            <p:cNvSpPr txBox="1"/>
            <p:nvPr/>
          </p:nvSpPr>
          <p:spPr>
            <a:xfrm>
              <a:off x="198636" y="4494213"/>
              <a:ext cx="266499" cy="21204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892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200" spc="11" dirty="0">
                  <a:solidFill>
                    <a:prstClr val="black"/>
                  </a:solidFill>
                  <a:latin typeface="Arial"/>
                  <a:cs typeface="Arial"/>
                </a:rPr>
                <a:t>−1</a:t>
              </a:r>
              <a:endParaRPr sz="1200" dirty="0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  <p:sp>
          <p:nvSpPr>
            <p:cNvPr id="229" name="object 191">
              <a:extLst>
                <a:ext uri="{FF2B5EF4-FFF2-40B4-BE49-F238E27FC236}">
                  <a16:creationId xmlns:a16="http://schemas.microsoft.com/office/drawing/2014/main" id="{BD63CBBA-D22B-40CF-9E10-EC9A480AD7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8" y="4006850"/>
              <a:ext cx="49212" cy="0"/>
            </a:xfrm>
            <a:custGeom>
              <a:avLst/>
              <a:gdLst>
                <a:gd name="T0" fmla="*/ 0 w 69850"/>
                <a:gd name="T1" fmla="*/ 8535 w 69850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69850">
                  <a:moveTo>
                    <a:pt x="0" y="0"/>
                  </a:moveTo>
                  <a:lnTo>
                    <a:pt x="69785" y="0"/>
                  </a:lnTo>
                </a:path>
              </a:pathLst>
            </a:custGeom>
            <a:noFill/>
            <a:ln w="2026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230" name="object 192">
              <a:extLst>
                <a:ext uri="{FF2B5EF4-FFF2-40B4-BE49-F238E27FC236}">
                  <a16:creationId xmlns:a16="http://schemas.microsoft.com/office/drawing/2014/main" id="{41EB1C09-F879-45A3-9028-243392BD90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5263" y="4006850"/>
              <a:ext cx="49212" cy="0"/>
            </a:xfrm>
            <a:custGeom>
              <a:avLst/>
              <a:gdLst>
                <a:gd name="T0" fmla="*/ 7432 w 71754"/>
                <a:gd name="T1" fmla="*/ 0 w 71754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71754">
                  <a:moveTo>
                    <a:pt x="71408" y="0"/>
                  </a:moveTo>
                  <a:lnTo>
                    <a:pt x="0" y="0"/>
                  </a:lnTo>
                </a:path>
              </a:pathLst>
            </a:custGeom>
            <a:noFill/>
            <a:ln w="2026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231" name="object 193">
              <a:extLst>
                <a:ext uri="{FF2B5EF4-FFF2-40B4-BE49-F238E27FC236}">
                  <a16:creationId xmlns:a16="http://schemas.microsoft.com/office/drawing/2014/main" id="{69EA31D2-ABAC-4960-B8C1-32AD6936CB8E}"/>
                </a:ext>
              </a:extLst>
            </p:cNvPr>
            <p:cNvSpPr txBox="1"/>
            <p:nvPr/>
          </p:nvSpPr>
          <p:spPr>
            <a:xfrm>
              <a:off x="274834" y="3946523"/>
              <a:ext cx="88897" cy="212041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892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200" spc="11" dirty="0">
                  <a:solidFill>
                    <a:prstClr val="black"/>
                  </a:solidFill>
                  <a:latin typeface="Arial"/>
                  <a:cs typeface="Arial"/>
                </a:rPr>
                <a:t>1</a:t>
              </a:r>
              <a:endParaRPr sz="1200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  <p:sp>
          <p:nvSpPr>
            <p:cNvPr id="232" name="object 194">
              <a:extLst>
                <a:ext uri="{FF2B5EF4-FFF2-40B4-BE49-F238E27FC236}">
                  <a16:creationId xmlns:a16="http://schemas.microsoft.com/office/drawing/2014/main" id="{D64F2D08-F194-49B9-9392-497488383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8" y="3460750"/>
              <a:ext cx="49212" cy="0"/>
            </a:xfrm>
            <a:custGeom>
              <a:avLst/>
              <a:gdLst>
                <a:gd name="T0" fmla="*/ 0 w 69850"/>
                <a:gd name="T1" fmla="*/ 8535 w 69850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69850">
                  <a:moveTo>
                    <a:pt x="0" y="0"/>
                  </a:moveTo>
                  <a:lnTo>
                    <a:pt x="69785" y="0"/>
                  </a:lnTo>
                </a:path>
              </a:pathLst>
            </a:custGeom>
            <a:noFill/>
            <a:ln w="2026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233" name="object 195">
              <a:extLst>
                <a:ext uri="{FF2B5EF4-FFF2-40B4-BE49-F238E27FC236}">
                  <a16:creationId xmlns:a16="http://schemas.microsoft.com/office/drawing/2014/main" id="{9E58BB4E-9722-479B-8EEB-A978D7F9C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5263" y="3460750"/>
              <a:ext cx="49212" cy="0"/>
            </a:xfrm>
            <a:custGeom>
              <a:avLst/>
              <a:gdLst>
                <a:gd name="T0" fmla="*/ 7432 w 71754"/>
                <a:gd name="T1" fmla="*/ 0 w 71754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71754">
                  <a:moveTo>
                    <a:pt x="71408" y="0"/>
                  </a:moveTo>
                  <a:lnTo>
                    <a:pt x="0" y="0"/>
                  </a:lnTo>
                </a:path>
              </a:pathLst>
            </a:custGeom>
            <a:noFill/>
            <a:ln w="2026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234" name="object 196">
              <a:extLst>
                <a:ext uri="{FF2B5EF4-FFF2-40B4-BE49-F238E27FC236}">
                  <a16:creationId xmlns:a16="http://schemas.microsoft.com/office/drawing/2014/main" id="{2E10407A-904F-428D-BF42-9E404E17C8BB}"/>
                </a:ext>
              </a:extLst>
            </p:cNvPr>
            <p:cNvSpPr txBox="1"/>
            <p:nvPr/>
          </p:nvSpPr>
          <p:spPr>
            <a:xfrm>
              <a:off x="274834" y="3398837"/>
              <a:ext cx="88897" cy="212041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892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200" spc="11" dirty="0">
                  <a:solidFill>
                    <a:prstClr val="black"/>
                  </a:solidFill>
                  <a:latin typeface="Arial"/>
                  <a:cs typeface="Arial"/>
                </a:rPr>
                <a:t>3</a:t>
              </a:r>
              <a:endParaRPr sz="1200" dirty="0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  <p:sp>
          <p:nvSpPr>
            <p:cNvPr id="235" name="object 237">
              <a:extLst>
                <a:ext uri="{FF2B5EF4-FFF2-40B4-BE49-F238E27FC236}">
                  <a16:creationId xmlns:a16="http://schemas.microsoft.com/office/drawing/2014/main" id="{0A7C5E3D-2925-473B-A98D-A71CEEDB35C9}"/>
                </a:ext>
              </a:extLst>
            </p:cNvPr>
            <p:cNvSpPr txBox="1"/>
            <p:nvPr/>
          </p:nvSpPr>
          <p:spPr>
            <a:xfrm>
              <a:off x="1197135" y="2938462"/>
              <a:ext cx="3352671" cy="215899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892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200" dirty="0">
                  <a:solidFill>
                    <a:prstClr val="black"/>
                  </a:solidFill>
                  <a:latin typeface="Arial"/>
                  <a:cs typeface="Arial"/>
                </a:rPr>
                <a:t>Ma</a:t>
              </a:r>
              <a:r>
                <a:rPr sz="1200" spc="-7" dirty="0">
                  <a:solidFill>
                    <a:prstClr val="black"/>
                  </a:solidFill>
                  <a:latin typeface="Arial"/>
                  <a:cs typeface="Arial"/>
                </a:rPr>
                <a:t>tsuno</a:t>
              </a:r>
              <a:r>
                <a:rPr sz="1200" spc="-11" dirty="0">
                  <a:solidFill>
                    <a:prstClr val="black"/>
                  </a:solidFill>
                  <a:latin typeface="Arial"/>
                  <a:cs typeface="Arial"/>
                </a:rPr>
                <a:t>-Gill</a:t>
              </a:r>
              <a:r>
                <a:rPr sz="1200" spc="-4" dirty="0">
                  <a:solidFill>
                    <a:prstClr val="black"/>
                  </a:solidFill>
                  <a:latin typeface="Arial"/>
                  <a:cs typeface="Arial"/>
                </a:rPr>
                <a:t> </a:t>
              </a:r>
              <a:r>
                <a:rPr sz="1200" dirty="0">
                  <a:solidFill>
                    <a:prstClr val="black"/>
                  </a:solidFill>
                  <a:latin typeface="Arial"/>
                  <a:cs typeface="Arial"/>
                </a:rPr>
                <a:t>response</a:t>
              </a:r>
              <a:r>
                <a:rPr sz="1200" spc="-4" dirty="0">
                  <a:solidFill>
                    <a:prstClr val="black"/>
                  </a:solidFill>
                  <a:latin typeface="Arial"/>
                  <a:cs typeface="Arial"/>
                </a:rPr>
                <a:t> </a:t>
              </a:r>
              <a:r>
                <a:rPr sz="1200" spc="-7" dirty="0">
                  <a:solidFill>
                    <a:prstClr val="black"/>
                  </a:solidFill>
                  <a:latin typeface="Arial"/>
                  <a:cs typeface="Arial"/>
                </a:rPr>
                <a:t>t</a:t>
              </a:r>
              <a:r>
                <a:rPr sz="1200" dirty="0">
                  <a:solidFill>
                    <a:prstClr val="black"/>
                  </a:solidFill>
                  <a:latin typeface="Arial"/>
                  <a:cs typeface="Arial"/>
                </a:rPr>
                <a:t>o</a:t>
              </a:r>
              <a:r>
                <a:rPr sz="1200" spc="-4" dirty="0">
                  <a:solidFill>
                    <a:prstClr val="black"/>
                  </a:solidFill>
                  <a:latin typeface="Arial"/>
                  <a:cs typeface="Arial"/>
                </a:rPr>
                <a:t> </a:t>
              </a:r>
              <a:r>
                <a:rPr sz="1200" dirty="0">
                  <a:solidFill>
                    <a:prstClr val="black"/>
                  </a:solidFill>
                  <a:latin typeface="Arial"/>
                  <a:cs typeface="Arial"/>
                </a:rPr>
                <a:t>hea</a:t>
              </a:r>
              <a:r>
                <a:rPr sz="1200" spc="-7" dirty="0">
                  <a:solidFill>
                    <a:prstClr val="black"/>
                  </a:solidFill>
                  <a:latin typeface="Arial"/>
                  <a:cs typeface="Arial"/>
                </a:rPr>
                <a:t>t</a:t>
              </a:r>
              <a:r>
                <a:rPr sz="1200" spc="-4" dirty="0">
                  <a:solidFill>
                    <a:prstClr val="black"/>
                  </a:solidFill>
                  <a:latin typeface="Arial"/>
                  <a:cs typeface="Arial"/>
                </a:rPr>
                <a:t> </a:t>
              </a:r>
              <a:r>
                <a:rPr sz="1200" dirty="0">
                  <a:solidFill>
                    <a:prstClr val="black"/>
                  </a:solidFill>
                  <a:latin typeface="Arial"/>
                  <a:cs typeface="Arial"/>
                </a:rPr>
                <a:t>source</a:t>
              </a:r>
              <a:r>
                <a:rPr sz="1200" spc="-7" dirty="0">
                  <a:solidFill>
                    <a:prstClr val="black"/>
                  </a:solidFill>
                  <a:latin typeface="Arial"/>
                  <a:cs typeface="Arial"/>
                </a:rPr>
                <a:t>/</a:t>
              </a:r>
              <a:r>
                <a:rPr sz="1200" dirty="0">
                  <a:solidFill>
                    <a:prstClr val="black"/>
                  </a:solidFill>
                  <a:latin typeface="Arial"/>
                  <a:cs typeface="Arial"/>
                </a:rPr>
                <a:t>sink</a:t>
              </a:r>
              <a:endParaRPr sz="1200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9B832A5-9589-4AC6-A8B7-BC85F9164097}"/>
                  </a:ext>
                </a:extLst>
              </p:cNvPr>
              <p:cNvSpPr/>
              <p:nvPr/>
            </p:nvSpPr>
            <p:spPr>
              <a:xfrm>
                <a:off x="6441965" y="3059691"/>
                <a:ext cx="1465209" cy="3575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𝑑𝑠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𝑇𝑑𝑙𝑛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9B832A5-9589-4AC6-A8B7-BC85F91640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1965" y="3059691"/>
                <a:ext cx="1465209" cy="357534"/>
              </a:xfrm>
              <a:prstGeom prst="rect">
                <a:avLst/>
              </a:prstGeom>
              <a:blipFill>
                <a:blip r:embed="rId5"/>
                <a:stretch>
                  <a:fillRect b="-1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6" name="Rectangle 235">
                <a:extLst>
                  <a:ext uri="{FF2B5EF4-FFF2-40B4-BE49-F238E27FC236}">
                    <a16:creationId xmlns:a16="http://schemas.microsoft.com/office/drawing/2014/main" id="{64F8DEF4-D05B-44EF-8BD2-94DF9E335720}"/>
                  </a:ext>
                </a:extLst>
              </p:cNvPr>
              <p:cNvSpPr/>
              <p:nvPr/>
            </p:nvSpPr>
            <p:spPr>
              <a:xfrm>
                <a:off x="6467756" y="390905"/>
                <a:ext cx="1547860" cy="6259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nary>
                        <m:nary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𝑝𝑠</m:t>
                          </m:r>
                        </m:sup>
                        <m:e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</m:e>
                          </m:d>
                          <m:f>
                            <m:f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𝑑𝑝</m:t>
                              </m:r>
                            </m:num>
                            <m:den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36" name="Rectangle 235">
                <a:extLst>
                  <a:ext uri="{FF2B5EF4-FFF2-40B4-BE49-F238E27FC236}">
                    <a16:creationId xmlns:a16="http://schemas.microsoft.com/office/drawing/2014/main" id="{64F8DEF4-D05B-44EF-8BD2-94DF9E3357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7756" y="390905"/>
                <a:ext cx="1547860" cy="62594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ight Brace 6">
            <a:extLst>
              <a:ext uri="{FF2B5EF4-FFF2-40B4-BE49-F238E27FC236}">
                <a16:creationId xmlns:a16="http://schemas.microsoft.com/office/drawing/2014/main" id="{67F47288-66F9-4132-8EAC-17AD67DFB9B4}"/>
              </a:ext>
            </a:extLst>
          </p:cNvPr>
          <p:cNvSpPr/>
          <p:nvPr/>
        </p:nvSpPr>
        <p:spPr>
          <a:xfrm rot="5400000" flipV="1">
            <a:off x="2569354" y="2551511"/>
            <a:ext cx="319071" cy="1029599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Rectangle 35">
            <a:extLst>
              <a:ext uri="{FF2B5EF4-FFF2-40B4-BE49-F238E27FC236}">
                <a16:creationId xmlns:a16="http://schemas.microsoft.com/office/drawing/2014/main" id="{CA50C52F-1CF0-4A95-B312-F8E1AA3DD470}"/>
              </a:ext>
            </a:extLst>
          </p:cNvPr>
          <p:cNvSpPr>
            <a:spLocks noChangeArrowheads="1"/>
          </p:cNvSpPr>
          <p:nvPr/>
        </p:nvSpPr>
        <p:spPr bwMode="auto">
          <a:xfrm rot="18969225">
            <a:off x="3040337" y="1879300"/>
            <a:ext cx="113210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FF0000"/>
                </a:solidFill>
                <a:latin typeface="Calibri" panose="020F0502020204030204" pitchFamily="34" charset="0"/>
              </a:rPr>
              <a:t>Latent heat</a:t>
            </a:r>
          </a:p>
        </p:txBody>
      </p:sp>
      <p:sp>
        <p:nvSpPr>
          <p:cNvPr id="238" name="Rectangle 36">
            <a:extLst>
              <a:ext uri="{FF2B5EF4-FFF2-40B4-BE49-F238E27FC236}">
                <a16:creationId xmlns:a16="http://schemas.microsoft.com/office/drawing/2014/main" id="{9DF8F7DF-389C-41E3-BA98-1B316FA66D1D}"/>
              </a:ext>
            </a:extLst>
          </p:cNvPr>
          <p:cNvSpPr>
            <a:spLocks noChangeArrowheads="1"/>
          </p:cNvSpPr>
          <p:nvPr/>
        </p:nvSpPr>
        <p:spPr bwMode="auto">
          <a:xfrm rot="18969225">
            <a:off x="3616363" y="1961639"/>
            <a:ext cx="976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latin typeface="Calibri" panose="020F0502020204030204" pitchFamily="34" charset="0"/>
              </a:rPr>
              <a:t>Radiation</a:t>
            </a:r>
          </a:p>
        </p:txBody>
      </p:sp>
      <p:sp>
        <p:nvSpPr>
          <p:cNvPr id="239" name="Rectangle 38">
            <a:extLst>
              <a:ext uri="{FF2B5EF4-FFF2-40B4-BE49-F238E27FC236}">
                <a16:creationId xmlns:a16="http://schemas.microsoft.com/office/drawing/2014/main" id="{B5A636D1-BC2D-40F5-9BF8-C1D5D13DD105}"/>
              </a:ext>
            </a:extLst>
          </p:cNvPr>
          <p:cNvSpPr>
            <a:spLocks noChangeArrowheads="1"/>
          </p:cNvSpPr>
          <p:nvPr/>
        </p:nvSpPr>
        <p:spPr bwMode="auto">
          <a:xfrm rot="18969225">
            <a:off x="1979309" y="1762607"/>
            <a:ext cx="11906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0000"/>
                </a:solidFill>
                <a:latin typeface="Calibri" panose="020F0502020204030204" pitchFamily="34" charset="0"/>
              </a:rPr>
              <a:t>Vertical adv</a:t>
            </a:r>
            <a:r>
              <a:rPr lang="en-US" altLang="en-US" sz="1600"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B50FAB-09A5-4AA8-B2CC-76B23627A2E6}"/>
              </a:ext>
            </a:extLst>
          </p:cNvPr>
          <p:cNvSpPr txBox="1"/>
          <p:nvPr/>
        </p:nvSpPr>
        <p:spPr>
          <a:xfrm>
            <a:off x="1810288" y="3216418"/>
            <a:ext cx="1899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Dominant balance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B0DAAB-C737-4005-ADEF-76D7C73751CF}"/>
              </a:ext>
            </a:extLst>
          </p:cNvPr>
          <p:cNvSpPr txBox="1"/>
          <p:nvPr/>
        </p:nvSpPr>
        <p:spPr>
          <a:xfrm>
            <a:off x="282306" y="1663051"/>
            <a:ext cx="1469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&lt;&lt; c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Quasi-steady</a:t>
            </a:r>
          </a:p>
        </p:txBody>
      </p:sp>
      <p:pic>
        <p:nvPicPr>
          <p:cNvPr id="240" name="Picture 239">
            <a:extLst>
              <a:ext uri="{FF2B5EF4-FFF2-40B4-BE49-F238E27FC236}">
                <a16:creationId xmlns:a16="http://schemas.microsoft.com/office/drawing/2014/main" id="{2ECC1929-5094-4AFD-82BC-8E51C16928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8818" y="4120112"/>
            <a:ext cx="2885942" cy="15981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2CF34A87-8A32-4ADF-A251-7AA1D69D1673}"/>
                  </a:ext>
                </a:extLst>
              </p:cNvPr>
              <p:cNvSpPr/>
              <p:nvPr/>
            </p:nvSpPr>
            <p:spPr>
              <a:xfrm>
                <a:off x="6436212" y="1485950"/>
                <a:ext cx="199554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acc>
                      <m:accPr>
                        <m:chr m:val="̃"/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</m:acc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dirty="0"/>
                  <a:t>(p)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2CF34A87-8A32-4ADF-A251-7AA1D69D16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6212" y="1485950"/>
                <a:ext cx="1995546" cy="369332"/>
              </a:xfrm>
              <a:prstGeom prst="rect">
                <a:avLst/>
              </a:prstGeom>
              <a:blipFill>
                <a:blip r:embed="rId8"/>
                <a:stretch>
                  <a:fillRect t="-10000" r="-1835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6AE2A182-B05C-40CB-A4DE-8D2CBB8F8283}"/>
                  </a:ext>
                </a:extLst>
              </p:cNvPr>
              <p:cNvSpPr/>
              <p:nvPr/>
            </p:nvSpPr>
            <p:spPr>
              <a:xfrm>
                <a:off x="3273926" y="1118037"/>
                <a:ext cx="66492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〈"/>
                          <m:endChr m:val="〉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6AE2A182-B05C-40CB-A4DE-8D2CBB8F82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3926" y="1118037"/>
                <a:ext cx="664926" cy="369332"/>
              </a:xfrm>
              <a:prstGeom prst="rect">
                <a:avLst/>
              </a:prstGeom>
              <a:blipFill>
                <a:blip r:embed="rId9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1" name="Right Brace 240">
            <a:extLst>
              <a:ext uri="{FF2B5EF4-FFF2-40B4-BE49-F238E27FC236}">
                <a16:creationId xmlns:a16="http://schemas.microsoft.com/office/drawing/2014/main" id="{C6558C33-248D-4AD4-8E40-B6681AFA5A34}"/>
              </a:ext>
            </a:extLst>
          </p:cNvPr>
          <p:cNvSpPr/>
          <p:nvPr/>
        </p:nvSpPr>
        <p:spPr>
          <a:xfrm rot="16200000">
            <a:off x="3397288" y="1129547"/>
            <a:ext cx="319071" cy="1029599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271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6">
            <a:extLst>
              <a:ext uri="{FF2B5EF4-FFF2-40B4-BE49-F238E27FC236}">
                <a16:creationId xmlns:a16="http://schemas.microsoft.com/office/drawing/2014/main" id="{D19DD6C7-286C-489E-8901-42BCA03844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5604" name="TextBox 17">
            <a:extLst>
              <a:ext uri="{FF2B5EF4-FFF2-40B4-BE49-F238E27FC236}">
                <a16:creationId xmlns:a16="http://schemas.microsoft.com/office/drawing/2014/main" id="{5C947531-4605-4AF5-904A-C27B2B9F6E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059" y="113761"/>
            <a:ext cx="398994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Moisture mode </a:t>
            </a: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focuses on column-integrated moisture &lt;q&gt;, instead of temperature as in </a:t>
            </a:r>
            <a:r>
              <a:rPr lang="en-US" alt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Matsuno’s</a:t>
            </a: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theory. </a:t>
            </a:r>
          </a:p>
        </p:txBody>
      </p:sp>
      <p:sp>
        <p:nvSpPr>
          <p:cNvPr id="25606" name="Rectangle 20">
            <a:extLst>
              <a:ext uri="{FF2B5EF4-FFF2-40B4-BE49-F238E27FC236}">
                <a16:creationId xmlns:a16="http://schemas.microsoft.com/office/drawing/2014/main" id="{41733E2E-DABB-42C0-91C0-3B63721B96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5608" name="Rectangle 22">
            <a:extLst>
              <a:ext uri="{FF2B5EF4-FFF2-40B4-BE49-F238E27FC236}">
                <a16:creationId xmlns:a16="http://schemas.microsoft.com/office/drawing/2014/main" id="{2D280EA5-E933-4AAA-A17E-545C700E48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3A65435-9140-40C9-BB97-95C4F5ED93EC}"/>
                  </a:ext>
                </a:extLst>
              </p:cNvPr>
              <p:cNvSpPr txBox="1"/>
              <p:nvPr/>
            </p:nvSpPr>
            <p:spPr>
              <a:xfrm>
                <a:off x="3568071" y="1779767"/>
                <a:ext cx="2765501" cy="7042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d>
                            <m:dPr>
                              <m:begChr m:val="⟨"/>
                              <m:endChr m:val="⟩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acc>
                                <m:accPr>
                                  <m:chr m:val="̅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den>
                          </m:f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3A65435-9140-40C9-BB97-95C4F5ED93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8071" y="1779767"/>
                <a:ext cx="2765501" cy="704295"/>
              </a:xfrm>
              <a:prstGeom prst="rect">
                <a:avLst/>
              </a:prstGeom>
              <a:blipFill>
                <a:blip r:embed="rId2"/>
                <a:stretch>
                  <a:fillRect b="-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>
            <a:extLst>
              <a:ext uri="{FF2B5EF4-FFF2-40B4-BE49-F238E27FC236}">
                <a16:creationId xmlns:a16="http://schemas.microsoft.com/office/drawing/2014/main" id="{B46C999B-4B1D-4D33-BF74-64BB4BF976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9689" y="3846314"/>
            <a:ext cx="2885942" cy="15981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59264754-6367-4D91-A6CF-7F00C04B8BBF}"/>
                  </a:ext>
                </a:extLst>
              </p:cNvPr>
              <p:cNvSpPr/>
              <p:nvPr/>
            </p:nvSpPr>
            <p:spPr>
              <a:xfrm>
                <a:off x="7056620" y="317478"/>
                <a:ext cx="1547860" cy="6259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nary>
                        <m:nary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𝑝𝑠</m:t>
                          </m:r>
                        </m:sup>
                        <m:e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</m:e>
                          </m:d>
                          <m:f>
                            <m:f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𝑑𝑝</m:t>
                              </m:r>
                            </m:num>
                            <m:den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59264754-6367-4D91-A6CF-7F00C04B8B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6620" y="317478"/>
                <a:ext cx="1547860" cy="6259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4B79430-B494-40B7-91E9-E3BDA5E2FF59}"/>
                  </a:ext>
                </a:extLst>
              </p:cNvPr>
              <p:cNvSpPr txBox="1"/>
              <p:nvPr/>
            </p:nvSpPr>
            <p:spPr>
              <a:xfrm>
                <a:off x="1012736" y="2931621"/>
                <a:ext cx="4934236" cy="7042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d>
                            <m:dPr>
                              <m:begChr m:val="⟨"/>
                              <m:endChr m:val="⟩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d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acc>
                                <m:accPr>
                                  <m:chr m:val="̅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den>
                          </m:f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′∙</m:t>
                          </m:r>
                          <m:r>
                            <m:rPr>
                              <m:sty m:val="p"/>
                            </m:r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acc>
                                <m:accPr>
                                  <m:chr m:val="̅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den>
                          </m:f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4B79430-B494-40B7-91E9-E3BDA5E2FF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736" y="2931621"/>
                <a:ext cx="4934236" cy="704295"/>
              </a:xfrm>
              <a:prstGeom prst="rect">
                <a:avLst/>
              </a:prstGeom>
              <a:blipFill>
                <a:blip r:embed="rId5"/>
                <a:stretch>
                  <a:fillRect b="-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30">
            <a:extLst>
              <a:ext uri="{FF2B5EF4-FFF2-40B4-BE49-F238E27FC236}">
                <a16:creationId xmlns:a16="http://schemas.microsoft.com/office/drawing/2014/main" id="{BABB1BE4-973C-4FF0-B915-1BA3B02F58ED}"/>
              </a:ext>
            </a:extLst>
          </p:cNvPr>
          <p:cNvSpPr>
            <a:spLocks noChangeArrowheads="1"/>
          </p:cNvSpPr>
          <p:nvPr/>
        </p:nvSpPr>
        <p:spPr bwMode="auto">
          <a:xfrm rot="18969225">
            <a:off x="899996" y="3922414"/>
            <a:ext cx="14742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Calibri" panose="020F0502020204030204" pitchFamily="34" charset="0"/>
              </a:rPr>
              <a:t>Meridional adv.</a:t>
            </a:r>
          </a:p>
        </p:txBody>
      </p:sp>
      <p:sp>
        <p:nvSpPr>
          <p:cNvPr id="31" name="Rectangle 31">
            <a:extLst>
              <a:ext uri="{FF2B5EF4-FFF2-40B4-BE49-F238E27FC236}">
                <a16:creationId xmlns:a16="http://schemas.microsoft.com/office/drawing/2014/main" id="{65518EED-0252-4359-94F5-762DD5707AB9}"/>
              </a:ext>
            </a:extLst>
          </p:cNvPr>
          <p:cNvSpPr>
            <a:spLocks noChangeArrowheads="1"/>
          </p:cNvSpPr>
          <p:nvPr/>
        </p:nvSpPr>
        <p:spPr bwMode="auto">
          <a:xfrm rot="18969225">
            <a:off x="2147164" y="3810271"/>
            <a:ext cx="93506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Calibri" panose="020F0502020204030204" pitchFamily="34" charset="0"/>
              </a:rPr>
              <a:t>Eddy adv</a:t>
            </a:r>
          </a:p>
        </p:txBody>
      </p:sp>
      <p:sp>
        <p:nvSpPr>
          <p:cNvPr id="32" name="Rectangle 32">
            <a:extLst>
              <a:ext uri="{FF2B5EF4-FFF2-40B4-BE49-F238E27FC236}">
                <a16:creationId xmlns:a16="http://schemas.microsoft.com/office/drawing/2014/main" id="{E633E890-2A2F-436F-B323-128E340B366F}"/>
              </a:ext>
            </a:extLst>
          </p:cNvPr>
          <p:cNvSpPr>
            <a:spLocks noChangeArrowheads="1"/>
          </p:cNvSpPr>
          <p:nvPr/>
        </p:nvSpPr>
        <p:spPr bwMode="auto">
          <a:xfrm rot="18969225">
            <a:off x="2677322" y="3823028"/>
            <a:ext cx="141346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Calibri" panose="020F0502020204030204" pitchFamily="34" charset="0"/>
              </a:rPr>
              <a:t>Flux at PBL top</a:t>
            </a:r>
          </a:p>
        </p:txBody>
      </p:sp>
      <p:sp>
        <p:nvSpPr>
          <p:cNvPr id="33" name="Rectangle 33">
            <a:extLst>
              <a:ext uri="{FF2B5EF4-FFF2-40B4-BE49-F238E27FC236}">
                <a16:creationId xmlns:a16="http://schemas.microsoft.com/office/drawing/2014/main" id="{6AD15C43-AC1C-4186-8BAA-A6C89757DFA3}"/>
              </a:ext>
            </a:extLst>
          </p:cNvPr>
          <p:cNvSpPr>
            <a:spLocks noChangeArrowheads="1"/>
          </p:cNvSpPr>
          <p:nvPr/>
        </p:nvSpPr>
        <p:spPr bwMode="auto">
          <a:xfrm rot="18969225">
            <a:off x="3519514" y="3900570"/>
            <a:ext cx="11906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FF0000"/>
                </a:solidFill>
                <a:latin typeface="Calibri" panose="020F0502020204030204" pitchFamily="34" charset="0"/>
              </a:rPr>
              <a:t>Vertical adv.</a:t>
            </a:r>
          </a:p>
        </p:txBody>
      </p:sp>
      <p:sp>
        <p:nvSpPr>
          <p:cNvPr id="34" name="Rectangle 34">
            <a:extLst>
              <a:ext uri="{FF2B5EF4-FFF2-40B4-BE49-F238E27FC236}">
                <a16:creationId xmlns:a16="http://schemas.microsoft.com/office/drawing/2014/main" id="{C9512246-598E-447A-A00E-0AACE1D083BE}"/>
              </a:ext>
            </a:extLst>
          </p:cNvPr>
          <p:cNvSpPr>
            <a:spLocks noChangeArrowheads="1"/>
          </p:cNvSpPr>
          <p:nvPr/>
        </p:nvSpPr>
        <p:spPr bwMode="auto">
          <a:xfrm rot="18969225">
            <a:off x="5180908" y="3479263"/>
            <a:ext cx="7540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 err="1">
                <a:solidFill>
                  <a:srgbClr val="FF0000"/>
                </a:solidFill>
                <a:latin typeface="Calibri" panose="020F0502020204030204" pitchFamily="34" charset="0"/>
              </a:rPr>
              <a:t>Precip</a:t>
            </a:r>
            <a:r>
              <a:rPr lang="en-US" altLang="en-US" sz="1600" dirty="0">
                <a:solidFill>
                  <a:srgbClr val="FF0000"/>
                </a:solidFill>
                <a:latin typeface="Calibri" panose="020F0502020204030204" pitchFamily="34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9CB9DABC-FD47-4DD0-AE42-6DD4A2208D2C}"/>
                  </a:ext>
                </a:extLst>
              </p:cNvPr>
              <p:cNvSpPr/>
              <p:nvPr/>
            </p:nvSpPr>
            <p:spPr>
              <a:xfrm>
                <a:off x="7156122" y="1798724"/>
                <a:ext cx="1506695" cy="7184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e>
                          </m:acc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≡−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  <m:f>
                            <m:f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acc>
                                <m:accPr>
                                  <m:chr m:val="̿"/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9CB9DABC-FD47-4DD0-AE42-6DD4A2208D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6122" y="1798724"/>
                <a:ext cx="1506695" cy="71840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5BDCE9B1-CDAA-41EC-AFF3-0BD2588DDE35}"/>
                  </a:ext>
                </a:extLst>
              </p:cNvPr>
              <p:cNvSpPr/>
              <p:nvPr/>
            </p:nvSpPr>
            <p:spPr>
              <a:xfrm>
                <a:off x="6372657" y="2931621"/>
                <a:ext cx="2686441" cy="7184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</m:acc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≡−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sz="1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  <m:f>
                            <m:f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den>
                          </m:f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lang="en-US" sz="16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acc>
                              <m:r>
                                <a:rPr lang="en-US" sz="16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16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  <m:acc>
                                <m:accPr>
                                  <m:chr m:val="̅"/>
                                  <m:ctrlPr>
                                    <a:rPr lang="en-US" sz="16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</m:acc>
                            </m:e>
                          </m:d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e>
                          </m:acc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5BDCE9B1-CDAA-41EC-AFF3-0BD2588DDE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2657" y="2931621"/>
                <a:ext cx="2686441" cy="71840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CC38F28-D50F-4CF0-BCE0-04DF4F5D75B5}"/>
                  </a:ext>
                </a:extLst>
              </p:cNvPr>
              <p:cNvSpPr/>
              <p:nvPr/>
            </p:nvSpPr>
            <p:spPr>
              <a:xfrm>
                <a:off x="384284" y="1702597"/>
                <a:ext cx="593432" cy="6109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CC38F28-D50F-4CF0-BCE0-04DF4F5D75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284" y="1702597"/>
                <a:ext cx="593432" cy="61093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35C34A1E-416D-46AC-9708-E683C85F5116}"/>
                  </a:ext>
                </a:extLst>
              </p:cNvPr>
              <p:cNvSpPr/>
              <p:nvPr/>
            </p:nvSpPr>
            <p:spPr>
              <a:xfrm>
                <a:off x="384284" y="3084230"/>
                <a:ext cx="51809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+)</m:t>
                      </m:r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35C34A1E-416D-46AC-9708-E683C85F51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284" y="3084230"/>
                <a:ext cx="518091" cy="369332"/>
              </a:xfrm>
              <a:prstGeom prst="rect">
                <a:avLst/>
              </a:prstGeom>
              <a:blipFill>
                <a:blip r:embed="rId9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5F3D2957-9217-4BC3-A2A0-121D392A17AF}"/>
                  </a:ext>
                </a:extLst>
              </p:cNvPr>
              <p:cNvSpPr txBox="1"/>
              <p:nvPr/>
            </p:nvSpPr>
            <p:spPr>
              <a:xfrm>
                <a:off x="319667" y="5109720"/>
                <a:ext cx="5548634" cy="7042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d>
                            <m:dPr>
                              <m:begChr m:val="⟨"/>
                              <m:endChr m:val="⟩"/>
                              <m:ctrlPr>
                                <a:rPr lang="en-US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d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acc>
                                <m:accPr>
                                  <m:chr m:val="̅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den>
                          </m:f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𝒖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acc>
                        <m:accPr>
                          <m:chr m:val="̂"/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</m:acc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−(1−</m:t>
                      </m:r>
                      <m:acc>
                        <m:accPr>
                          <m:chr m:val="̂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5F3D2957-9217-4BC3-A2A0-121D392A17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667" y="5109720"/>
                <a:ext cx="5548634" cy="70429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0A952F2-19E1-4286-A0E6-D92EF0E2C6ED}"/>
                  </a:ext>
                </a:extLst>
              </p:cNvPr>
              <p:cNvSpPr/>
              <p:nvPr/>
            </p:nvSpPr>
            <p:spPr>
              <a:xfrm flipH="1">
                <a:off x="3992540" y="5716750"/>
                <a:ext cx="4465660" cy="744499"/>
              </a:xfrm>
              <a:prstGeom prst="rect">
                <a:avLst/>
              </a:prstGeom>
              <a:ln>
                <a:solidFill>
                  <a:srgbClr val="00B0F0"/>
                </a:solidFill>
              </a:ln>
            </p:spPr>
            <p:txBody>
              <a:bodyPr wrap="square">
                <a:spAutoFit/>
              </a:bodyPr>
              <a:lstStyle/>
              <a:p>
                <a:pPr marL="457200" indent="-457200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</m:acc>
                  </m:oMath>
                </a14:m>
                <a:r>
                  <a:rPr lang="en-US" sz="1400" dirty="0">
                    <a:solidFill>
                      <a:srgbClr val="0070C0"/>
                    </a:solidFill>
                  </a:rPr>
                  <a:t>&lt;&lt;1 </a:t>
                </a:r>
                <a:r>
                  <a:rPr lang="en-US" sz="1400" dirty="0">
                    <a:sym typeface="Wingdings" panose="05000000000000000000" pitchFamily="2" charset="2"/>
                  </a:rPr>
                  <a:t> column water &lt;</a:t>
                </a:r>
                <a:r>
                  <a:rPr lang="en-US" sz="1400" dirty="0">
                    <a:solidFill>
                      <a:srgbClr val="0070C0"/>
                    </a:solidFill>
                    <a:sym typeface="Wingdings" panose="05000000000000000000" pitchFamily="2" charset="2"/>
                  </a:rPr>
                  <a:t>q’</a:t>
                </a:r>
                <a:r>
                  <a:rPr lang="en-US" sz="1400" dirty="0">
                    <a:sym typeface="Wingdings" panose="05000000000000000000" pitchFamily="2" charset="2"/>
                  </a:rPr>
                  <a:t>&gt; varies slowly due to deviations from latent heating-adiabatic cooling balance. Analogous to quasi-geostrophic PV (q’)</a:t>
                </a:r>
                <a:endParaRPr lang="en-US" sz="14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0A952F2-19E1-4286-A0E6-D92EF0E2C6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3992540" y="5716750"/>
                <a:ext cx="4465660" cy="744499"/>
              </a:xfrm>
              <a:prstGeom prst="rect">
                <a:avLst/>
              </a:prstGeom>
              <a:blipFill>
                <a:blip r:embed="rId11"/>
                <a:stretch>
                  <a:fillRect b="-6452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8D6842A-DEB7-40B0-AAAB-3D50ECCD87B3}"/>
              </a:ext>
            </a:extLst>
          </p:cNvPr>
          <p:cNvCxnSpPr/>
          <p:nvPr/>
        </p:nvCxnSpPr>
        <p:spPr>
          <a:xfrm>
            <a:off x="3568071" y="1779767"/>
            <a:ext cx="546755" cy="64034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C96BA4A-BE85-4534-A49E-A1F839190357}"/>
                  </a:ext>
                </a:extLst>
              </p:cNvPr>
              <p:cNvSpPr/>
              <p:nvPr/>
            </p:nvSpPr>
            <p:spPr>
              <a:xfrm>
                <a:off x="83004" y="3743099"/>
                <a:ext cx="128528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i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Eliminate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</m:acc>
                  </m:oMath>
                </a14:m>
                <a:endParaRPr lang="en-US" i="1" dirty="0">
                  <a:solidFill>
                    <a:srgbClr val="FF0000"/>
                  </a:solidFill>
                  <a:latin typeface="Symbol" panose="05050102010706020507" pitchFamily="18" charset="2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C96BA4A-BE85-4534-A49E-A1F8391903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04" y="3743099"/>
                <a:ext cx="1285288" cy="369332"/>
              </a:xfrm>
              <a:prstGeom prst="rect">
                <a:avLst/>
              </a:prstGeom>
              <a:blipFill>
                <a:blip r:embed="rId12"/>
                <a:stretch>
                  <a:fillRect l="-4286" t="-8197" r="-28095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D59CB27B-DDF4-4578-A3E8-3570DA8C7F2B}"/>
              </a:ext>
            </a:extLst>
          </p:cNvPr>
          <p:cNvSpPr/>
          <p:nvPr/>
        </p:nvSpPr>
        <p:spPr>
          <a:xfrm>
            <a:off x="7131074" y="1521451"/>
            <a:ext cx="11747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Dry stability</a:t>
            </a:r>
            <a:endParaRPr lang="en-US" sz="1600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53853C5-71BC-4674-8C9F-49E3E7D0D068}"/>
              </a:ext>
            </a:extLst>
          </p:cNvPr>
          <p:cNvSpPr/>
          <p:nvPr/>
        </p:nvSpPr>
        <p:spPr>
          <a:xfrm>
            <a:off x="6451593" y="2625122"/>
            <a:ext cx="18621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Gross</a:t>
            </a:r>
            <a:r>
              <a:rPr lang="en-US" altLang="en-US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moist</a:t>
            </a:r>
            <a:r>
              <a:rPr lang="en-US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stability</a:t>
            </a:r>
            <a:endParaRPr lang="en-US" sz="1600" dirty="0"/>
          </a:p>
        </p:txBody>
      </p:sp>
      <p:sp>
        <p:nvSpPr>
          <p:cNvPr id="49" name="Rectangle 53">
            <a:extLst>
              <a:ext uri="{FF2B5EF4-FFF2-40B4-BE49-F238E27FC236}">
                <a16:creationId xmlns:a16="http://schemas.microsoft.com/office/drawing/2014/main" id="{62AD2D00-525C-4035-85F3-28923EFB95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329" y="6001841"/>
            <a:ext cx="242674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1800" dirty="0">
                <a:latin typeface="Calibri" panose="020F0502020204030204" pitchFamily="34" charset="0"/>
              </a:rPr>
              <a:t>P = &lt;q&gt;/</a:t>
            </a:r>
            <a:r>
              <a:rPr lang="en-US" altLang="en-US" sz="1800" dirty="0">
                <a:latin typeface="Symbol" panose="05050102010706020507" pitchFamily="18" charset="2"/>
              </a:rPr>
              <a:t>t, </a:t>
            </a: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&lt;R&gt; = - </a:t>
            </a:r>
            <a:r>
              <a:rPr lang="en-US" alt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rLP</a:t>
            </a: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, (</a:t>
            </a:r>
            <a:r>
              <a:rPr lang="en-US" alt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u,v</a:t>
            </a: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): Gill solution</a:t>
            </a:r>
          </a:p>
        </p:txBody>
      </p:sp>
      <p:pic>
        <p:nvPicPr>
          <p:cNvPr id="7" name="Picture 6" descr="A person standing in front of a mountain&#10;&#10;Description automatically generated">
            <a:extLst>
              <a:ext uri="{FF2B5EF4-FFF2-40B4-BE49-F238E27FC236}">
                <a16:creationId xmlns:a16="http://schemas.microsoft.com/office/drawing/2014/main" id="{DB5DB7D0-B310-4B25-885B-A35AF9A515D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2" t="27121" r="28857" b="20612"/>
          <a:stretch/>
        </p:blipFill>
        <p:spPr>
          <a:xfrm>
            <a:off x="4350436" y="24118"/>
            <a:ext cx="1153056" cy="140207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E7A9C4-EB7B-40F1-B99D-0E0DD8E6716D}"/>
              </a:ext>
            </a:extLst>
          </p:cNvPr>
          <p:cNvSpPr/>
          <p:nvPr/>
        </p:nvSpPr>
        <p:spPr>
          <a:xfrm>
            <a:off x="4388034" y="1152310"/>
            <a:ext cx="10778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Angel Adames</a:t>
            </a:r>
          </a:p>
        </p:txBody>
      </p:sp>
      <p:sp>
        <p:nvSpPr>
          <p:cNvPr id="28" name="Right Brace 27">
            <a:extLst>
              <a:ext uri="{FF2B5EF4-FFF2-40B4-BE49-F238E27FC236}">
                <a16:creationId xmlns:a16="http://schemas.microsoft.com/office/drawing/2014/main" id="{C53C2EED-200D-485E-88B2-A42A16FCEA70}"/>
              </a:ext>
            </a:extLst>
          </p:cNvPr>
          <p:cNvSpPr/>
          <p:nvPr/>
        </p:nvSpPr>
        <p:spPr>
          <a:xfrm rot="16200000">
            <a:off x="5644953" y="1398707"/>
            <a:ext cx="185356" cy="1018446"/>
          </a:xfrm>
          <a:prstGeom prst="rightBrace">
            <a:avLst>
              <a:gd name="adj1" fmla="val 8333"/>
              <a:gd name="adj2" fmla="val 4917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8AC97E8B-A0B6-4B69-B6D5-D70966495B33}"/>
                  </a:ext>
                </a:extLst>
              </p:cNvPr>
              <p:cNvSpPr/>
              <p:nvPr/>
            </p:nvSpPr>
            <p:spPr>
              <a:xfrm>
                <a:off x="5639956" y="1563772"/>
                <a:ext cx="558102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〈"/>
                          <m:endChr m:val="〉"/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8AC97E8B-A0B6-4B69-B6D5-D70966495B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9956" y="1563772"/>
                <a:ext cx="558102" cy="307777"/>
              </a:xfrm>
              <a:prstGeom prst="rect">
                <a:avLst/>
              </a:prstGeom>
              <a:blipFill>
                <a:blip r:embed="rId14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ight Brace 44">
            <a:extLst>
              <a:ext uri="{FF2B5EF4-FFF2-40B4-BE49-F238E27FC236}">
                <a16:creationId xmlns:a16="http://schemas.microsoft.com/office/drawing/2014/main" id="{45945741-721A-46F8-A117-7CA43EA7E15B}"/>
              </a:ext>
            </a:extLst>
          </p:cNvPr>
          <p:cNvSpPr/>
          <p:nvPr/>
        </p:nvSpPr>
        <p:spPr>
          <a:xfrm rot="5400000" flipV="1">
            <a:off x="5454851" y="3620742"/>
            <a:ext cx="93632" cy="668594"/>
          </a:xfrm>
          <a:prstGeom prst="rightBrace">
            <a:avLst>
              <a:gd name="adj1" fmla="val 8333"/>
              <a:gd name="adj2" fmla="val 4917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C7221891-DFB5-418B-81D0-A8556F6B5CA9}"/>
                  </a:ext>
                </a:extLst>
              </p:cNvPr>
              <p:cNvSpPr/>
              <p:nvPr/>
            </p:nvSpPr>
            <p:spPr>
              <a:xfrm>
                <a:off x="5204281" y="3990821"/>
                <a:ext cx="750270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〈"/>
                          <m:endChr m:val="〉"/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C7221891-DFB5-418B-81D0-A8556F6B5C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4281" y="3990821"/>
                <a:ext cx="750270" cy="307777"/>
              </a:xfrm>
              <a:prstGeom prst="rect">
                <a:avLst/>
              </a:prstGeom>
              <a:blipFill>
                <a:blip r:embed="rId1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  <p:bldP spid="34" grpId="0"/>
      <p:bldP spid="36" grpId="0"/>
      <p:bldP spid="4" grpId="0"/>
      <p:bldP spid="38" grpId="0"/>
      <p:bldP spid="39" grpId="0"/>
      <p:bldP spid="5" grpId="0" animBg="1"/>
      <p:bldP spid="9" grpId="0"/>
      <p:bldP spid="48" grpId="0"/>
      <p:bldP spid="4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6">
            <a:extLst>
              <a:ext uri="{FF2B5EF4-FFF2-40B4-BE49-F238E27FC236}">
                <a16:creationId xmlns:a16="http://schemas.microsoft.com/office/drawing/2014/main" id="{D19DD6C7-286C-489E-8901-42BCA03844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5604" name="TextBox 17">
            <a:extLst>
              <a:ext uri="{FF2B5EF4-FFF2-40B4-BE49-F238E27FC236}">
                <a16:creationId xmlns:a16="http://schemas.microsoft.com/office/drawing/2014/main" id="{5C947531-4605-4AF5-904A-C27B2B9F6E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059" y="113761"/>
            <a:ext cx="398994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Moisture mode </a:t>
            </a: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focuses on column-integrated moisture &lt;q&gt;, instead of temperature as in </a:t>
            </a:r>
            <a:r>
              <a:rPr lang="en-US" alt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Matsuno’s</a:t>
            </a: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theory. </a:t>
            </a:r>
          </a:p>
        </p:txBody>
      </p:sp>
      <p:sp>
        <p:nvSpPr>
          <p:cNvPr id="25606" name="Rectangle 20">
            <a:extLst>
              <a:ext uri="{FF2B5EF4-FFF2-40B4-BE49-F238E27FC236}">
                <a16:creationId xmlns:a16="http://schemas.microsoft.com/office/drawing/2014/main" id="{41733E2E-DABB-42C0-91C0-3B63721B96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5608" name="Rectangle 22">
            <a:extLst>
              <a:ext uri="{FF2B5EF4-FFF2-40B4-BE49-F238E27FC236}">
                <a16:creationId xmlns:a16="http://schemas.microsoft.com/office/drawing/2014/main" id="{2D280EA5-E933-4AAA-A17E-545C700E48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46C999B-4B1D-4D33-BF74-64BB4BF97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9689" y="3846314"/>
            <a:ext cx="2885942" cy="15981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59264754-6367-4D91-A6CF-7F00C04B8BBF}"/>
                  </a:ext>
                </a:extLst>
              </p:cNvPr>
              <p:cNvSpPr/>
              <p:nvPr/>
            </p:nvSpPr>
            <p:spPr>
              <a:xfrm>
                <a:off x="7056620" y="317478"/>
                <a:ext cx="1547860" cy="6259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nary>
                        <m:nary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𝑝𝑠</m:t>
                          </m:r>
                        </m:sup>
                        <m:e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</m:e>
                          </m:d>
                          <m:f>
                            <m:f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𝑑𝑝</m:t>
                              </m:r>
                            </m:num>
                            <m:den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59264754-6367-4D91-A6CF-7F00C04B8B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6620" y="317478"/>
                <a:ext cx="1547860" cy="6259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5F3D2957-9217-4BC3-A2A0-121D392A17AF}"/>
                  </a:ext>
                </a:extLst>
              </p:cNvPr>
              <p:cNvSpPr txBox="1"/>
              <p:nvPr/>
            </p:nvSpPr>
            <p:spPr>
              <a:xfrm>
                <a:off x="533400" y="2598550"/>
                <a:ext cx="5326907" cy="5360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d>
                            <m:dPr>
                              <m:begChr m:val="⟨"/>
                              <m:endChr m:val="⟩"/>
                              <m:ctrlPr>
                                <a:rPr lang="en-US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d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  <m:acc>
                            <m:accPr>
                              <m:chr m:val="̅"/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𝒖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5F3D2957-9217-4BC3-A2A0-121D392A17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2598550"/>
                <a:ext cx="5326907" cy="5360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Rectangle 53">
            <a:extLst>
              <a:ext uri="{FF2B5EF4-FFF2-40B4-BE49-F238E27FC236}">
                <a16:creationId xmlns:a16="http://schemas.microsoft.com/office/drawing/2014/main" id="{62AD2D00-525C-4035-85F3-28923EFB95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5370" y="2635059"/>
            <a:ext cx="24267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u,v</a:t>
            </a: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): Gill solution</a:t>
            </a:r>
          </a:p>
        </p:txBody>
      </p:sp>
      <p:sp>
        <p:nvSpPr>
          <p:cNvPr id="37" name="Rectangle 34">
            <a:extLst>
              <a:ext uri="{FF2B5EF4-FFF2-40B4-BE49-F238E27FC236}">
                <a16:creationId xmlns:a16="http://schemas.microsoft.com/office/drawing/2014/main" id="{A1637585-1184-4797-AAB1-37A9B8D64EBB}"/>
              </a:ext>
            </a:extLst>
          </p:cNvPr>
          <p:cNvSpPr>
            <a:spLocks noChangeArrowheads="1"/>
          </p:cNvSpPr>
          <p:nvPr/>
        </p:nvSpPr>
        <p:spPr bwMode="auto">
          <a:xfrm rot="18969225">
            <a:off x="4430917" y="3529578"/>
            <a:ext cx="130664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FF0000"/>
                </a:solidFill>
                <a:latin typeface="Calibri" panose="020F0502020204030204" pitchFamily="34" charset="0"/>
              </a:rPr>
              <a:t>Local stability</a:t>
            </a:r>
          </a:p>
        </p:txBody>
      </p:sp>
      <p:sp>
        <p:nvSpPr>
          <p:cNvPr id="40" name="Rectangle 30">
            <a:extLst>
              <a:ext uri="{FF2B5EF4-FFF2-40B4-BE49-F238E27FC236}">
                <a16:creationId xmlns:a16="http://schemas.microsoft.com/office/drawing/2014/main" id="{3ADE2E51-1174-442A-8C55-4FD82FDC3B20}"/>
              </a:ext>
            </a:extLst>
          </p:cNvPr>
          <p:cNvSpPr>
            <a:spLocks noChangeArrowheads="1"/>
          </p:cNvSpPr>
          <p:nvPr/>
        </p:nvSpPr>
        <p:spPr bwMode="auto">
          <a:xfrm rot="18969225">
            <a:off x="1618049" y="3584306"/>
            <a:ext cx="142205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Calibri" panose="020F0502020204030204" pitchFamily="34" charset="0"/>
              </a:rPr>
              <a:t>Horizontal adv.</a:t>
            </a:r>
          </a:p>
        </p:txBody>
      </p:sp>
      <p:sp>
        <p:nvSpPr>
          <p:cNvPr id="41" name="Rectangle 31">
            <a:extLst>
              <a:ext uri="{FF2B5EF4-FFF2-40B4-BE49-F238E27FC236}">
                <a16:creationId xmlns:a16="http://schemas.microsoft.com/office/drawing/2014/main" id="{58B9C340-BC17-4A6E-947B-B5D52963A1E3}"/>
              </a:ext>
            </a:extLst>
          </p:cNvPr>
          <p:cNvSpPr>
            <a:spLocks noChangeArrowheads="1"/>
          </p:cNvSpPr>
          <p:nvPr/>
        </p:nvSpPr>
        <p:spPr bwMode="auto">
          <a:xfrm rot="18969225">
            <a:off x="3386188" y="3458282"/>
            <a:ext cx="93506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Calibri" panose="020F0502020204030204" pitchFamily="34" charset="0"/>
              </a:rPr>
              <a:t>Eddy adv</a:t>
            </a:r>
          </a:p>
        </p:txBody>
      </p:sp>
      <p:sp>
        <p:nvSpPr>
          <p:cNvPr id="42" name="Rectangle 32">
            <a:extLst>
              <a:ext uri="{FF2B5EF4-FFF2-40B4-BE49-F238E27FC236}">
                <a16:creationId xmlns:a16="http://schemas.microsoft.com/office/drawing/2014/main" id="{00045F00-E05D-4C8D-9882-0F1CC859AB85}"/>
              </a:ext>
            </a:extLst>
          </p:cNvPr>
          <p:cNvSpPr>
            <a:spLocks noChangeArrowheads="1"/>
          </p:cNvSpPr>
          <p:nvPr/>
        </p:nvSpPr>
        <p:spPr bwMode="auto">
          <a:xfrm rot="18969225">
            <a:off x="177697" y="3587280"/>
            <a:ext cx="141346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Calibri" panose="020F0502020204030204" pitchFamily="34" charset="0"/>
              </a:rPr>
              <a:t>Flux at PBL top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E5FBF32-D3CF-4CDE-BFA7-5DE987EC1D35}"/>
              </a:ext>
            </a:extLst>
          </p:cNvPr>
          <p:cNvSpPr/>
          <p:nvPr/>
        </p:nvSpPr>
        <p:spPr>
          <a:xfrm>
            <a:off x="457200" y="1612399"/>
            <a:ext cx="4616465" cy="1588001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4C8227-AB28-432E-8587-64A2AA1D0DDB}"/>
              </a:ext>
            </a:extLst>
          </p:cNvPr>
          <p:cNvSpPr txBox="1"/>
          <p:nvPr/>
        </p:nvSpPr>
        <p:spPr>
          <a:xfrm>
            <a:off x="914399" y="1676400"/>
            <a:ext cx="3886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Column water vapor budget w/o the balance b/w vertical transport &amp;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precip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970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37" grpId="0"/>
      <p:bldP spid="40" grpId="0"/>
      <p:bldP spid="41" grpId="0"/>
      <p:bldP spid="42" grpId="0"/>
      <p:bldP spid="6" grpId="0" animBg="1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7ED6CB4C-03D3-4196-985C-23FD032592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33"/>
          <a:stretch/>
        </p:blipFill>
        <p:spPr bwMode="auto">
          <a:xfrm>
            <a:off x="419100" y="1676400"/>
            <a:ext cx="78486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3">
            <a:extLst>
              <a:ext uri="{FF2B5EF4-FFF2-40B4-BE49-F238E27FC236}">
                <a16:creationId xmlns:a16="http://schemas.microsoft.com/office/drawing/2014/main" id="{D65A1669-88ED-4744-B0BF-CC7629AAC7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6700" y="2128838"/>
            <a:ext cx="8947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p, (u ,v)</a:t>
            </a:r>
          </a:p>
        </p:txBody>
      </p:sp>
      <p:sp>
        <p:nvSpPr>
          <p:cNvPr id="16388" name="Text Box 4">
            <a:extLst>
              <a:ext uri="{FF2B5EF4-FFF2-40B4-BE49-F238E27FC236}">
                <a16:creationId xmlns:a16="http://schemas.microsoft.com/office/drawing/2014/main" id="{D7C93301-C801-4DE1-8A5F-AB4ADBB4EB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0825" y="4222750"/>
            <a:ext cx="11588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Stream function</a:t>
            </a:r>
          </a:p>
        </p:txBody>
      </p:sp>
      <p:sp>
        <p:nvSpPr>
          <p:cNvPr id="16389" name="Text Box 5">
            <a:extLst>
              <a:ext uri="{FF2B5EF4-FFF2-40B4-BE49-F238E27FC236}">
                <a16:creationId xmlns:a16="http://schemas.microsoft.com/office/drawing/2014/main" id="{5EE1DF44-EF1C-421F-B68F-0313420D8E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4118" y="958334"/>
            <a:ext cx="39144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Friction</a:t>
            </a:r>
            <a:r>
              <a:rPr lang="en-US" alt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 modulation of the Gill pattern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D106946-41E0-423D-B282-79988EB4C746}"/>
              </a:ext>
            </a:extLst>
          </p:cNvPr>
          <p:cNvSpPr/>
          <p:nvPr/>
        </p:nvSpPr>
        <p:spPr>
          <a:xfrm>
            <a:off x="3238500" y="2514600"/>
            <a:ext cx="914400" cy="886838"/>
          </a:xfrm>
          <a:prstGeom prst="ellipse">
            <a:avLst/>
          </a:prstGeom>
          <a:solidFill>
            <a:srgbClr val="FF33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35D35E9-CEAE-4B4A-9B50-CA5B9A904C90}"/>
              </a:ext>
            </a:extLst>
          </p:cNvPr>
          <p:cNvCxnSpPr/>
          <p:nvPr/>
        </p:nvCxnSpPr>
        <p:spPr>
          <a:xfrm flipH="1">
            <a:off x="4667341" y="2514600"/>
            <a:ext cx="304800" cy="228600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A137DD3-AECF-451E-9328-5BBE1E147D30}"/>
              </a:ext>
            </a:extLst>
          </p:cNvPr>
          <p:cNvCxnSpPr>
            <a:cxnSpLocks/>
          </p:cNvCxnSpPr>
          <p:nvPr/>
        </p:nvCxnSpPr>
        <p:spPr>
          <a:xfrm flipH="1" flipV="1">
            <a:off x="4670902" y="3048000"/>
            <a:ext cx="304800" cy="228600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ircle: Hollow 4">
            <a:extLst>
              <a:ext uri="{FF2B5EF4-FFF2-40B4-BE49-F238E27FC236}">
                <a16:creationId xmlns:a16="http://schemas.microsoft.com/office/drawing/2014/main" id="{49DE49C5-E231-4847-80C5-5EF2528BDA47}"/>
              </a:ext>
            </a:extLst>
          </p:cNvPr>
          <p:cNvSpPr/>
          <p:nvPr/>
        </p:nvSpPr>
        <p:spPr>
          <a:xfrm>
            <a:off x="4419600" y="2743200"/>
            <a:ext cx="304800" cy="304800"/>
          </a:xfrm>
          <a:prstGeom prst="donut">
            <a:avLst>
              <a:gd name="adj" fmla="val 34235"/>
            </a:avLst>
          </a:prstGeom>
          <a:solidFill>
            <a:srgbClr val="00B0F0">
              <a:alpha val="40000"/>
            </a:srgbClr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C97C673-E7A2-4DD7-B9CA-FFA0FE4793DF}"/>
              </a:ext>
            </a:extLst>
          </p:cNvPr>
          <p:cNvCxnSpPr>
            <a:cxnSpLocks/>
          </p:cNvCxnSpPr>
          <p:nvPr/>
        </p:nvCxnSpPr>
        <p:spPr>
          <a:xfrm flipV="1">
            <a:off x="4636719" y="4864100"/>
            <a:ext cx="0" cy="161904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704C8CC-AA1D-45CC-A54D-AC52F4244EC3}"/>
              </a:ext>
            </a:extLst>
          </p:cNvPr>
          <p:cNvCxnSpPr>
            <a:cxnSpLocks/>
          </p:cNvCxnSpPr>
          <p:nvPr/>
        </p:nvCxnSpPr>
        <p:spPr>
          <a:xfrm flipV="1">
            <a:off x="5181600" y="4876800"/>
            <a:ext cx="0" cy="161904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CBA6CA2-7F3F-4E33-9291-487648B4BA75}"/>
              </a:ext>
            </a:extLst>
          </p:cNvPr>
          <p:cNvCxnSpPr>
            <a:cxnSpLocks/>
          </p:cNvCxnSpPr>
          <p:nvPr/>
        </p:nvCxnSpPr>
        <p:spPr>
          <a:xfrm flipV="1">
            <a:off x="5715000" y="4876800"/>
            <a:ext cx="0" cy="161904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3049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E75CA27-98E1-4919-95A7-80F99A7C8B8B}"/>
              </a:ext>
            </a:extLst>
          </p:cNvPr>
          <p:cNvGrpSpPr>
            <a:grpSpLocks noChangeAspect="1"/>
          </p:cNvGrpSpPr>
          <p:nvPr/>
        </p:nvGrpSpPr>
        <p:grpSpPr>
          <a:xfrm>
            <a:off x="124077" y="457514"/>
            <a:ext cx="8991600" cy="2532490"/>
            <a:chOff x="0" y="2660924"/>
            <a:chExt cx="9220200" cy="259687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B0759CE-66AD-4139-9417-9927BF96A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660924"/>
              <a:ext cx="9144000" cy="1536152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EE15F22-E95C-489C-A5E7-50D22C6ED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1000" y="4230133"/>
              <a:ext cx="8839200" cy="102766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357D507-AD32-4D14-B918-408D96A1F28C}"/>
                </a:ext>
              </a:extLst>
            </p:cNvPr>
            <p:cNvSpPr txBox="1"/>
            <p:nvPr/>
          </p:nvSpPr>
          <p:spPr>
            <a:xfrm>
              <a:off x="685800" y="3827744"/>
              <a:ext cx="5132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V</a:t>
              </a:r>
              <a:r>
                <a:rPr lang="en-US" sz="160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850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C1240BB6-D25C-41DC-956A-755F1FC409FB}"/>
              </a:ext>
            </a:extLst>
          </p:cNvPr>
          <p:cNvSpPr txBox="1"/>
          <p:nvPr/>
        </p:nvSpPr>
        <p:spPr>
          <a:xfrm>
            <a:off x="3590480" y="3478947"/>
            <a:ext cx="1354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MSE, &lt;q&gt;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53008FB-5BD6-4CE8-B6FE-B72B6C08623A}"/>
                  </a:ext>
                </a:extLst>
              </p:cNvPr>
              <p:cNvSpPr txBox="1"/>
              <p:nvPr/>
            </p:nvSpPr>
            <p:spPr>
              <a:xfrm>
                <a:off x="3374491" y="4310449"/>
                <a:ext cx="178683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Precip</a:t>
                </a: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∝</m:t>
                    </m:r>
                  </m:oMath>
                </a14:m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&lt;q&gt;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53008FB-5BD6-4CE8-B6FE-B72B6C0862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4491" y="4310449"/>
                <a:ext cx="1786836" cy="461665"/>
              </a:xfrm>
              <a:prstGeom prst="rect">
                <a:avLst/>
              </a:prstGeom>
              <a:blipFill>
                <a:blip r:embed="rId5"/>
                <a:stretch>
                  <a:fillRect l="-5461" t="-10526" r="-409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F9BCEE52-89AB-40E0-9714-3257F567CC93}"/>
              </a:ext>
            </a:extLst>
          </p:cNvPr>
          <p:cNvSpPr txBox="1"/>
          <p:nvPr/>
        </p:nvSpPr>
        <p:spPr>
          <a:xfrm>
            <a:off x="3505200" y="5418949"/>
            <a:ext cx="1525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Circulation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EBD5CC6-2071-4E71-B4EC-A115D4191DC9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>
            <a:off x="4267909" y="3940612"/>
            <a:ext cx="0" cy="369837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4480E30-BD54-46A9-B58D-1BA1DE510B67}"/>
              </a:ext>
            </a:extLst>
          </p:cNvPr>
          <p:cNvCxnSpPr>
            <a:cxnSpLocks/>
            <a:stCxn id="7" idx="2"/>
            <a:endCxn id="8" idx="0"/>
          </p:cNvCxnSpPr>
          <p:nvPr/>
        </p:nvCxnSpPr>
        <p:spPr>
          <a:xfrm>
            <a:off x="4267909" y="4772114"/>
            <a:ext cx="0" cy="646835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Left Bracket 12">
            <a:extLst>
              <a:ext uri="{FF2B5EF4-FFF2-40B4-BE49-F238E27FC236}">
                <a16:creationId xmlns:a16="http://schemas.microsoft.com/office/drawing/2014/main" id="{9DF1937D-9E1D-4EF2-90DD-463A1B57E7A0}"/>
              </a:ext>
            </a:extLst>
          </p:cNvPr>
          <p:cNvSpPr/>
          <p:nvPr/>
        </p:nvSpPr>
        <p:spPr>
          <a:xfrm>
            <a:off x="3112609" y="3744781"/>
            <a:ext cx="392591" cy="1674168"/>
          </a:xfrm>
          <a:prstGeom prst="leftBracket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E9A6E2-CCF5-4AF7-A182-3A21A6AAAE2B}"/>
              </a:ext>
            </a:extLst>
          </p:cNvPr>
          <p:cNvSpPr txBox="1"/>
          <p:nvPr/>
        </p:nvSpPr>
        <p:spPr>
          <a:xfrm>
            <a:off x="3590480" y="4818785"/>
            <a:ext cx="13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3399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Matsuno</a:t>
            </a:r>
            <a:r>
              <a:rPr lang="en-US" dirty="0">
                <a:solidFill>
                  <a:srgbClr val="3399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-Gill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C55E17B-B407-4B75-AE10-C77845B83400}"/>
                  </a:ext>
                </a:extLst>
              </p:cNvPr>
              <p:cNvSpPr/>
              <p:nvPr/>
            </p:nvSpPr>
            <p:spPr>
              <a:xfrm>
                <a:off x="2526600" y="3451669"/>
                <a:ext cx="680827" cy="6283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3399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3399FF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d>
                            <m:dPr>
                              <m:begChr m:val="⟨"/>
                              <m:endChr m:val="⟩"/>
                              <m:ctrlPr>
                                <a:rPr lang="en-US" i="1">
                                  <a:solidFill>
                                    <a:srgbClr val="3399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3399FF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d>
                        </m:num>
                        <m:den>
                          <m:r>
                            <a:rPr lang="en-US" i="1">
                              <a:solidFill>
                                <a:srgbClr val="3399FF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rgbClr val="3399FF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3399FF"/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C55E17B-B407-4B75-AE10-C77845B834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6600" y="3451669"/>
                <a:ext cx="680827" cy="6283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id="{093EBCDF-E1F7-4904-B8D0-3FD92E5CECA3}"/>
              </a:ext>
            </a:extLst>
          </p:cNvPr>
          <p:cNvSpPr/>
          <p:nvPr/>
        </p:nvSpPr>
        <p:spPr>
          <a:xfrm>
            <a:off x="252488" y="4189221"/>
            <a:ext cx="22431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99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Beyond conv-</a:t>
            </a:r>
            <a:r>
              <a:rPr lang="en-US" dirty="0" err="1">
                <a:solidFill>
                  <a:srgbClr val="3399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cir</a:t>
            </a:r>
            <a:r>
              <a:rPr lang="en-US" dirty="0">
                <a:solidFill>
                  <a:srgbClr val="3399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99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Partly predictive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EFF2DA1-EE22-43D3-BD96-5D003AB5D281}"/>
                  </a:ext>
                </a:extLst>
              </p:cNvPr>
              <p:cNvSpPr/>
              <p:nvPr/>
            </p:nvSpPr>
            <p:spPr>
              <a:xfrm>
                <a:off x="5638800" y="5933190"/>
                <a:ext cx="2744405" cy="3767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>
                          <a:latin typeface="Cambria Math" panose="02040503050406030204" pitchFamily="18" charset="0"/>
                        </a:rPr>
                        <m:t>−</m:t>
                      </m:r>
                      <m:acc>
                        <m:accPr>
                          <m:chr m:val="̃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acc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begChr m:val="〈"/>
                          <m:endChr m:val="〉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𝐿</m:t>
                      </m:r>
                      <m:f>
                        <m:fPr>
                          <m:type m:val="li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〈"/>
                              <m:endChr m:val="〉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EFF2DA1-EE22-43D3-BD96-5D003AB5D2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8800" y="5933190"/>
                <a:ext cx="2744405" cy="376770"/>
              </a:xfrm>
              <a:prstGeom prst="rect">
                <a:avLst/>
              </a:prstGeom>
              <a:blipFill>
                <a:blip r:embed="rId7"/>
                <a:stretch>
                  <a:fillRect t="-109677" r="-14000" b="-175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 28">
            <a:extLst>
              <a:ext uri="{FF2B5EF4-FFF2-40B4-BE49-F238E27FC236}">
                <a16:creationId xmlns:a16="http://schemas.microsoft.com/office/drawing/2014/main" id="{BBCF27FB-4C32-4940-8E3C-0B60499A9D02}"/>
              </a:ext>
            </a:extLst>
          </p:cNvPr>
          <p:cNvSpPr/>
          <p:nvPr/>
        </p:nvSpPr>
        <p:spPr>
          <a:xfrm>
            <a:off x="5208183" y="5465115"/>
            <a:ext cx="38615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Vertical velocity can be diagnosed from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BE04C9B-7AD5-4F4C-850B-D19799A554FC}"/>
                  </a:ext>
                </a:extLst>
              </p:cNvPr>
              <p:cNvSpPr/>
              <p:nvPr/>
            </p:nvSpPr>
            <p:spPr>
              <a:xfrm>
                <a:off x="2164513" y="2590800"/>
                <a:ext cx="280333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1400" i="1">
                              <a:solidFill>
                                <a:srgbClr val="3399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i="1">
                              <a:solidFill>
                                <a:srgbClr val="3399FF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BE04C9B-7AD5-4F4C-850B-D19799A554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4513" y="2590800"/>
                <a:ext cx="280333" cy="215444"/>
              </a:xfrm>
              <a:prstGeom prst="rect">
                <a:avLst/>
              </a:prstGeom>
              <a:blipFill>
                <a:blip r:embed="rId8"/>
                <a:stretch>
                  <a:fillRect b="-2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7082D1C-790D-4EC3-93F4-794B456C2AFC}"/>
                  </a:ext>
                </a:extLst>
              </p:cNvPr>
              <p:cNvSpPr/>
              <p:nvPr/>
            </p:nvSpPr>
            <p:spPr>
              <a:xfrm>
                <a:off x="6172201" y="2565762"/>
                <a:ext cx="609600" cy="41697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rgbClr val="3399FF"/>
                          </a:solidFill>
                          <a:latin typeface="Cambria Math" panose="02040503050406030204" pitchFamily="18" charset="0"/>
                        </a:rPr>
                        <m:t>   </m:t>
                      </m:r>
                      <m:f>
                        <m:fPr>
                          <m:ctrlPr>
                            <a:rPr lang="en-US" sz="1400" i="1">
                              <a:solidFill>
                                <a:srgbClr val="3399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solidFill>
                                <a:srgbClr val="3399FF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d>
                            <m:dPr>
                              <m:begChr m:val="⟨"/>
                              <m:endChr m:val="⟩"/>
                              <m:ctrlPr>
                                <a:rPr lang="en-US" sz="1400" i="1">
                                  <a:solidFill>
                                    <a:srgbClr val="3399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i="1">
                                  <a:solidFill>
                                    <a:srgbClr val="3399FF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d>
                        </m:num>
                        <m:den>
                          <m:r>
                            <a:rPr lang="en-US" sz="1400" i="1">
                              <a:solidFill>
                                <a:srgbClr val="3399FF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400" i="1">
                              <a:solidFill>
                                <a:srgbClr val="3399FF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7082D1C-790D-4EC3-93F4-794B456C2A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2201" y="2565762"/>
                <a:ext cx="609600" cy="416974"/>
              </a:xfrm>
              <a:prstGeom prst="rect">
                <a:avLst/>
              </a:prstGeom>
              <a:blipFill>
                <a:blip r:embed="rId9"/>
                <a:stretch>
                  <a:fillRect b="-13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D21CE0C4-C53F-4990-9CC6-B2E87051E6CB}"/>
              </a:ext>
            </a:extLst>
          </p:cNvPr>
          <p:cNvSpPr/>
          <p:nvPr/>
        </p:nvSpPr>
        <p:spPr>
          <a:xfrm>
            <a:off x="1677984" y="104928"/>
            <a:ext cx="18421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u,v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): Gill solution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7864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13A52A-D43A-4029-B722-B7E35662B660}"/>
              </a:ext>
            </a:extLst>
          </p:cNvPr>
          <p:cNvSpPr txBox="1"/>
          <p:nvPr/>
        </p:nvSpPr>
        <p:spPr>
          <a:xfrm>
            <a:off x="57727" y="836903"/>
            <a:ext cx="4314136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Equatorial wave modes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Matsuno’s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solutions (dry Kelvin, Rossby,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Yanai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to coupled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eqs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of u, v, T; c=50-60 m/s.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Convectively coupled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Matsuno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waves: coupled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eqs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of u, v, T, q;  c=15 m/s.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MJO: not 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Matsuno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T-wave, but a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moisture (q) wave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u, v &amp; T are quasi-steady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Column water vapor path &lt;q’&gt; as the slow-varying variable due to deviation from the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balance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b/w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vertical advection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&amp;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P-E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c=5 m/s.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Analogous to the deriation of quasi-geostrophic PV (q’).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D1224F-D629-4AE1-B4F6-0E53D1E627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8945" y="349264"/>
            <a:ext cx="4426928" cy="24422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911B0E-BF61-4ED4-97FB-52D9EDD88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5275" y="3203655"/>
            <a:ext cx="4067861" cy="2895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6BEFE8-941D-408F-B3F8-69E7381659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7425" y="4932446"/>
            <a:ext cx="227850" cy="8366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E840AD-9ACA-4504-8370-7DD21966C7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199" y="3111484"/>
            <a:ext cx="1177355" cy="2191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2B2F53-8EBE-4D59-A81D-48B8E5DCE5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2554" y="4576771"/>
            <a:ext cx="860246" cy="2778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93DF51-AFD6-4297-9B38-2E7FE9C5FB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4119" y="6073854"/>
            <a:ext cx="3646481" cy="2282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016ADDB-E0FA-4542-94F4-8B20B573CF56}"/>
              </a:ext>
            </a:extLst>
          </p:cNvPr>
          <p:cNvSpPr txBox="1"/>
          <p:nvPr/>
        </p:nvSpPr>
        <p:spPr>
          <a:xfrm>
            <a:off x="7162800" y="3009936"/>
            <a:ext cx="9644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(contour)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F6AA37-F403-4ADC-B79E-6DB50691D4A5}"/>
              </a:ext>
            </a:extLst>
          </p:cNvPr>
          <p:cNvSpPr txBox="1"/>
          <p:nvPr/>
        </p:nvSpPr>
        <p:spPr>
          <a:xfrm>
            <a:off x="5867400" y="76200"/>
            <a:ext cx="23735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q’ (shading), RH’ (contour)</a:t>
            </a:r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2B3AC98D-FE78-420E-AD57-C4A6B1F3BDAD}"/>
              </a:ext>
            </a:extLst>
          </p:cNvPr>
          <p:cNvSpPr/>
          <p:nvPr/>
        </p:nvSpPr>
        <p:spPr>
          <a:xfrm>
            <a:off x="4248726" y="3771936"/>
            <a:ext cx="410619" cy="144780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9D7BE49-9861-4051-893B-0D9180C275F7}"/>
              </a:ext>
            </a:extLst>
          </p:cNvPr>
          <p:cNvCxnSpPr>
            <a:cxnSpLocks/>
          </p:cNvCxnSpPr>
          <p:nvPr/>
        </p:nvCxnSpPr>
        <p:spPr>
          <a:xfrm flipV="1">
            <a:off x="2743200" y="2840712"/>
            <a:ext cx="2651258" cy="597273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8D3E623C-A0CC-49FE-91CD-3CE0BE47AF32}"/>
              </a:ext>
            </a:extLst>
          </p:cNvPr>
          <p:cNvSpPr/>
          <p:nvPr/>
        </p:nvSpPr>
        <p:spPr>
          <a:xfrm>
            <a:off x="6302554" y="6498860"/>
            <a:ext cx="23907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Adames &amp; Wallace (2015, JAS)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716709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object 197">
            <a:extLst>
              <a:ext uri="{FF2B5EF4-FFF2-40B4-BE49-F238E27FC236}">
                <a16:creationId xmlns:a16="http://schemas.microsoft.com/office/drawing/2014/main" id="{558FE6BA-50B4-4BE3-860B-3B27B37D2F21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9144000" cy="468313"/>
          </a:xfrm>
          <a:custGeom>
            <a:avLst/>
            <a:gdLst>
              <a:gd name="T0" fmla="*/ 0 w 13004800"/>
              <a:gd name="T1" fmla="*/ 80026 h 666750"/>
              <a:gd name="T2" fmla="*/ 0 w 13004800"/>
              <a:gd name="T3" fmla="*/ 0 h 666750"/>
              <a:gd name="T4" fmla="*/ 1571444 w 13004800"/>
              <a:gd name="T5" fmla="*/ 0 h 666750"/>
              <a:gd name="T6" fmla="*/ 1571444 w 13004800"/>
              <a:gd name="T7" fmla="*/ 80026 h 666750"/>
              <a:gd name="T8" fmla="*/ 0 w 13004800"/>
              <a:gd name="T9" fmla="*/ 80026 h 6667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004800" h="666750">
                <a:moveTo>
                  <a:pt x="0" y="666485"/>
                </a:moveTo>
                <a:lnTo>
                  <a:pt x="0" y="0"/>
                </a:lnTo>
                <a:lnTo>
                  <a:pt x="13004800" y="0"/>
                </a:lnTo>
                <a:lnTo>
                  <a:pt x="13004800" y="666485"/>
                </a:lnTo>
                <a:lnTo>
                  <a:pt x="0" y="666485"/>
                </a:lnTo>
                <a:close/>
              </a:path>
            </a:pathLst>
          </a:custGeom>
          <a:solidFill>
            <a:srgbClr val="5358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8" name="object 198">
            <a:extLst>
              <a:ext uri="{FF2B5EF4-FFF2-40B4-BE49-F238E27FC236}">
                <a16:creationId xmlns:a16="http://schemas.microsoft.com/office/drawing/2014/main" id="{EDDCC7A3-C67C-4F47-9CE2-D92B0547D87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988" y="92075"/>
            <a:ext cx="9090025" cy="388938"/>
          </a:xfrm>
        </p:spPr>
        <p:txBody>
          <a:bodyPr rtlCol="0"/>
          <a:lstStyle/>
          <a:p>
            <a:pPr marL="892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pc="-49" dirty="0"/>
              <a:t>W</a:t>
            </a:r>
            <a:r>
              <a:rPr spc="-18" dirty="0"/>
              <a:t>ind</a:t>
            </a:r>
            <a:r>
              <a:rPr dirty="0"/>
              <a:t>-m</a:t>
            </a:r>
            <a:r>
              <a:rPr spc="-18" dirty="0"/>
              <a:t>oi</a:t>
            </a:r>
            <a:r>
              <a:rPr dirty="0"/>
              <a:t>s</a:t>
            </a:r>
            <a:r>
              <a:rPr spc="-11" dirty="0"/>
              <a:t>t</a:t>
            </a:r>
            <a:r>
              <a:rPr spc="-21" dirty="0"/>
              <a:t>u</a:t>
            </a:r>
            <a:r>
              <a:rPr dirty="0"/>
              <a:t>re</a:t>
            </a:r>
            <a:r>
              <a:rPr spc="-4" dirty="0"/>
              <a:t> </a:t>
            </a:r>
            <a:r>
              <a:rPr dirty="0"/>
              <a:t>re</a:t>
            </a:r>
            <a:r>
              <a:rPr spc="-11" dirty="0"/>
              <a:t>l</a:t>
            </a:r>
            <a:r>
              <a:rPr dirty="0"/>
              <a:t>a</a:t>
            </a:r>
            <a:r>
              <a:rPr spc="-11" dirty="0"/>
              <a:t>t</a:t>
            </a:r>
            <a:r>
              <a:rPr spc="-18" dirty="0"/>
              <a:t>ion</a:t>
            </a:r>
          </a:p>
        </p:txBody>
      </p:sp>
      <p:sp>
        <p:nvSpPr>
          <p:cNvPr id="27652" name="object 199">
            <a:extLst>
              <a:ext uri="{FF2B5EF4-FFF2-40B4-BE49-F238E27FC236}">
                <a16:creationId xmlns:a16="http://schemas.microsoft.com/office/drawing/2014/main" id="{7B324E9C-5AD8-4BE8-AE63-1D15A46405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03975"/>
            <a:ext cx="9144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>
                <a:solidFill>
                  <a:srgbClr val="000000"/>
                </a:solidFill>
                <a:cs typeface="Arial" panose="020B0604020202020204" pitchFamily="34" charset="0"/>
              </a:rPr>
              <a:t>7</a:t>
            </a:r>
          </a:p>
        </p:txBody>
      </p:sp>
      <p:sp>
        <p:nvSpPr>
          <p:cNvPr id="27653" name="object 200">
            <a:extLst>
              <a:ext uri="{FF2B5EF4-FFF2-40B4-BE49-F238E27FC236}">
                <a16:creationId xmlns:a16="http://schemas.microsoft.com/office/drawing/2014/main" id="{BE0DA92E-8044-48B8-BD3F-B52D11EBBF96}"/>
              </a:ext>
            </a:extLst>
          </p:cNvPr>
          <p:cNvSpPr>
            <a:spLocks/>
          </p:cNvSpPr>
          <p:nvPr/>
        </p:nvSpPr>
        <p:spPr bwMode="auto">
          <a:xfrm>
            <a:off x="0" y="6403975"/>
            <a:ext cx="9144000" cy="454025"/>
          </a:xfrm>
          <a:custGeom>
            <a:avLst/>
            <a:gdLst>
              <a:gd name="T0" fmla="*/ 0 w 13004800"/>
              <a:gd name="T1" fmla="*/ 77155 h 647065"/>
              <a:gd name="T2" fmla="*/ 0 w 13004800"/>
              <a:gd name="T3" fmla="*/ 0 h 647065"/>
              <a:gd name="T4" fmla="*/ 1571444 w 13004800"/>
              <a:gd name="T5" fmla="*/ 0 h 647065"/>
              <a:gd name="T6" fmla="*/ 1571444 w 13004800"/>
              <a:gd name="T7" fmla="*/ 77155 h 647065"/>
              <a:gd name="T8" fmla="*/ 0 w 13004800"/>
              <a:gd name="T9" fmla="*/ 77155 h 64706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004800" h="647065">
                <a:moveTo>
                  <a:pt x="0" y="646509"/>
                </a:moveTo>
                <a:lnTo>
                  <a:pt x="0" y="0"/>
                </a:lnTo>
                <a:lnTo>
                  <a:pt x="13004800" y="0"/>
                </a:lnTo>
                <a:lnTo>
                  <a:pt x="13004800" y="646509"/>
                </a:lnTo>
                <a:lnTo>
                  <a:pt x="0" y="646509"/>
                </a:lnTo>
                <a:close/>
              </a:path>
            </a:pathLst>
          </a:custGeom>
          <a:solidFill>
            <a:srgbClr val="5358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" name="object 204">
            <a:extLst>
              <a:ext uri="{FF2B5EF4-FFF2-40B4-BE49-F238E27FC236}">
                <a16:creationId xmlns:a16="http://schemas.microsoft.com/office/drawing/2014/main" id="{D78F8388-CD3D-4B29-A273-24736C711572}"/>
              </a:ext>
            </a:extLst>
          </p:cNvPr>
          <p:cNvSpPr txBox="1"/>
          <p:nvPr/>
        </p:nvSpPr>
        <p:spPr>
          <a:xfrm>
            <a:off x="6656388" y="147638"/>
            <a:ext cx="2422525" cy="21748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892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6" b="1" i="1" dirty="0">
                <a:solidFill>
                  <a:srgbClr val="FFFFFF"/>
                </a:solidFill>
                <a:latin typeface="Arial"/>
                <a:cs typeface="Arial"/>
              </a:rPr>
              <a:t>Adames &amp; Kim 2016, JAS</a:t>
            </a:r>
            <a:endParaRPr sz="1406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7655" name="object 205">
            <a:extLst>
              <a:ext uri="{FF2B5EF4-FFF2-40B4-BE49-F238E27FC236}">
                <a16:creationId xmlns:a16="http://schemas.microsoft.com/office/drawing/2014/main" id="{6C94A9E1-DEA1-4D45-9EC9-63153D5821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7563" y="4803775"/>
            <a:ext cx="2786062" cy="252413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7656" name="object 206">
            <a:extLst>
              <a:ext uri="{FF2B5EF4-FFF2-40B4-BE49-F238E27FC236}">
                <a16:creationId xmlns:a16="http://schemas.microsoft.com/office/drawing/2014/main" id="{DB385D4D-4FD1-4B3E-A89D-E0D0E3FA1910}"/>
              </a:ext>
            </a:extLst>
          </p:cNvPr>
          <p:cNvSpPr>
            <a:spLocks/>
          </p:cNvSpPr>
          <p:nvPr/>
        </p:nvSpPr>
        <p:spPr bwMode="auto">
          <a:xfrm>
            <a:off x="5897563" y="5056188"/>
            <a:ext cx="2786062" cy="0"/>
          </a:xfrm>
          <a:custGeom>
            <a:avLst/>
            <a:gdLst>
              <a:gd name="T0" fmla="*/ 0 w 3962400"/>
              <a:gd name="T1" fmla="*/ 478751 w 396240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3962400">
                <a:moveTo>
                  <a:pt x="0" y="0"/>
                </a:moveTo>
                <a:lnTo>
                  <a:pt x="3962001" y="0"/>
                </a:lnTo>
              </a:path>
            </a:pathLst>
          </a:custGeom>
          <a:noFill/>
          <a:ln w="1061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657" name="object 207">
            <a:extLst>
              <a:ext uri="{FF2B5EF4-FFF2-40B4-BE49-F238E27FC236}">
                <a16:creationId xmlns:a16="http://schemas.microsoft.com/office/drawing/2014/main" id="{3546427C-85B8-4D2D-93D7-FDE6C6F30D1D}"/>
              </a:ext>
            </a:extLst>
          </p:cNvPr>
          <p:cNvSpPr>
            <a:spLocks/>
          </p:cNvSpPr>
          <p:nvPr/>
        </p:nvSpPr>
        <p:spPr bwMode="auto">
          <a:xfrm>
            <a:off x="5897563" y="4803775"/>
            <a:ext cx="2786062" cy="0"/>
          </a:xfrm>
          <a:custGeom>
            <a:avLst/>
            <a:gdLst>
              <a:gd name="T0" fmla="*/ 0 w 3962400"/>
              <a:gd name="T1" fmla="*/ 478751 w 396240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3962400">
                <a:moveTo>
                  <a:pt x="0" y="0"/>
                </a:moveTo>
                <a:lnTo>
                  <a:pt x="3962001" y="0"/>
                </a:lnTo>
              </a:path>
            </a:pathLst>
          </a:custGeom>
          <a:noFill/>
          <a:ln w="1061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658" name="object 208">
            <a:extLst>
              <a:ext uri="{FF2B5EF4-FFF2-40B4-BE49-F238E27FC236}">
                <a16:creationId xmlns:a16="http://schemas.microsoft.com/office/drawing/2014/main" id="{AD6BD374-28A8-4228-AE0F-E016346DE9EA}"/>
              </a:ext>
            </a:extLst>
          </p:cNvPr>
          <p:cNvSpPr>
            <a:spLocks/>
          </p:cNvSpPr>
          <p:nvPr/>
        </p:nvSpPr>
        <p:spPr bwMode="auto">
          <a:xfrm>
            <a:off x="5897563" y="4803775"/>
            <a:ext cx="0" cy="252413"/>
          </a:xfrm>
          <a:custGeom>
            <a:avLst/>
            <a:gdLst>
              <a:gd name="T0" fmla="*/ 0 h 358775"/>
              <a:gd name="T1" fmla="*/ 43507 h 35877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58775">
                <a:moveTo>
                  <a:pt x="0" y="0"/>
                </a:moveTo>
                <a:lnTo>
                  <a:pt x="0" y="358776"/>
                </a:lnTo>
              </a:path>
            </a:pathLst>
          </a:custGeom>
          <a:noFill/>
          <a:ln w="1064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659" name="object 209">
            <a:extLst>
              <a:ext uri="{FF2B5EF4-FFF2-40B4-BE49-F238E27FC236}">
                <a16:creationId xmlns:a16="http://schemas.microsoft.com/office/drawing/2014/main" id="{F36F8C95-9FC0-4B4A-9142-2F6B35EB2047}"/>
              </a:ext>
            </a:extLst>
          </p:cNvPr>
          <p:cNvSpPr>
            <a:spLocks/>
          </p:cNvSpPr>
          <p:nvPr/>
        </p:nvSpPr>
        <p:spPr bwMode="auto">
          <a:xfrm>
            <a:off x="8683625" y="4803775"/>
            <a:ext cx="0" cy="252413"/>
          </a:xfrm>
          <a:custGeom>
            <a:avLst/>
            <a:gdLst>
              <a:gd name="T0" fmla="*/ 0 h 358775"/>
              <a:gd name="T1" fmla="*/ 43507 h 35877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58775">
                <a:moveTo>
                  <a:pt x="0" y="0"/>
                </a:moveTo>
                <a:lnTo>
                  <a:pt x="0" y="358776"/>
                </a:lnTo>
              </a:path>
            </a:pathLst>
          </a:custGeom>
          <a:noFill/>
          <a:ln w="106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660" name="object 210">
            <a:extLst>
              <a:ext uri="{FF2B5EF4-FFF2-40B4-BE49-F238E27FC236}">
                <a16:creationId xmlns:a16="http://schemas.microsoft.com/office/drawing/2014/main" id="{CABF29EB-A2E6-47EF-B6E5-04732F40626F}"/>
              </a:ext>
            </a:extLst>
          </p:cNvPr>
          <p:cNvSpPr>
            <a:spLocks/>
          </p:cNvSpPr>
          <p:nvPr/>
        </p:nvSpPr>
        <p:spPr bwMode="auto">
          <a:xfrm>
            <a:off x="6149975" y="5027613"/>
            <a:ext cx="0" cy="28575"/>
          </a:xfrm>
          <a:custGeom>
            <a:avLst/>
            <a:gdLst>
              <a:gd name="T0" fmla="*/ 5742 h 39370"/>
              <a:gd name="T1" fmla="*/ 0 h 3937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9370">
                <a:moveTo>
                  <a:pt x="0" y="39274"/>
                </a:moveTo>
                <a:lnTo>
                  <a:pt x="0" y="0"/>
                </a:lnTo>
              </a:path>
            </a:pathLst>
          </a:custGeom>
          <a:noFill/>
          <a:ln w="1064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661" name="object 211">
            <a:extLst>
              <a:ext uri="{FF2B5EF4-FFF2-40B4-BE49-F238E27FC236}">
                <a16:creationId xmlns:a16="http://schemas.microsoft.com/office/drawing/2014/main" id="{97B9DEE9-4A11-4E35-9237-664006E0EA44}"/>
              </a:ext>
            </a:extLst>
          </p:cNvPr>
          <p:cNvSpPr>
            <a:spLocks/>
          </p:cNvSpPr>
          <p:nvPr/>
        </p:nvSpPr>
        <p:spPr bwMode="auto">
          <a:xfrm>
            <a:off x="6149975" y="4803775"/>
            <a:ext cx="0" cy="26988"/>
          </a:xfrm>
          <a:custGeom>
            <a:avLst/>
            <a:gdLst>
              <a:gd name="T0" fmla="*/ 0 h 39370"/>
              <a:gd name="T1" fmla="*/ 4075 h 3937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9370">
                <a:moveTo>
                  <a:pt x="0" y="0"/>
                </a:moveTo>
                <a:lnTo>
                  <a:pt x="0" y="39274"/>
                </a:lnTo>
              </a:path>
            </a:pathLst>
          </a:custGeom>
          <a:noFill/>
          <a:ln w="1064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662" name="object 212">
            <a:extLst>
              <a:ext uri="{FF2B5EF4-FFF2-40B4-BE49-F238E27FC236}">
                <a16:creationId xmlns:a16="http://schemas.microsoft.com/office/drawing/2014/main" id="{5200A651-BF9B-47A1-9E8C-2EFE2C9D89C3}"/>
              </a:ext>
            </a:extLst>
          </p:cNvPr>
          <p:cNvSpPr>
            <a:spLocks/>
          </p:cNvSpPr>
          <p:nvPr/>
        </p:nvSpPr>
        <p:spPr bwMode="auto">
          <a:xfrm>
            <a:off x="6403975" y="5027613"/>
            <a:ext cx="0" cy="28575"/>
          </a:xfrm>
          <a:custGeom>
            <a:avLst/>
            <a:gdLst>
              <a:gd name="T0" fmla="*/ 5742 h 39370"/>
              <a:gd name="T1" fmla="*/ 0 h 3937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9370">
                <a:moveTo>
                  <a:pt x="0" y="39274"/>
                </a:moveTo>
                <a:lnTo>
                  <a:pt x="0" y="0"/>
                </a:lnTo>
              </a:path>
            </a:pathLst>
          </a:custGeom>
          <a:noFill/>
          <a:ln w="1064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663" name="object 213">
            <a:extLst>
              <a:ext uri="{FF2B5EF4-FFF2-40B4-BE49-F238E27FC236}">
                <a16:creationId xmlns:a16="http://schemas.microsoft.com/office/drawing/2014/main" id="{85A50400-1B16-4F9B-B901-BA72B96AC8FA}"/>
              </a:ext>
            </a:extLst>
          </p:cNvPr>
          <p:cNvSpPr>
            <a:spLocks/>
          </p:cNvSpPr>
          <p:nvPr/>
        </p:nvSpPr>
        <p:spPr bwMode="auto">
          <a:xfrm>
            <a:off x="6403975" y="4803775"/>
            <a:ext cx="0" cy="26988"/>
          </a:xfrm>
          <a:custGeom>
            <a:avLst/>
            <a:gdLst>
              <a:gd name="T0" fmla="*/ 0 h 39370"/>
              <a:gd name="T1" fmla="*/ 4075 h 3937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9370">
                <a:moveTo>
                  <a:pt x="0" y="0"/>
                </a:moveTo>
                <a:lnTo>
                  <a:pt x="0" y="39274"/>
                </a:lnTo>
              </a:path>
            </a:pathLst>
          </a:custGeom>
          <a:noFill/>
          <a:ln w="1064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664" name="object 214">
            <a:extLst>
              <a:ext uri="{FF2B5EF4-FFF2-40B4-BE49-F238E27FC236}">
                <a16:creationId xmlns:a16="http://schemas.microsoft.com/office/drawing/2014/main" id="{196BDE30-F0A3-4693-A874-3F803E5973AD}"/>
              </a:ext>
            </a:extLst>
          </p:cNvPr>
          <p:cNvSpPr>
            <a:spLocks/>
          </p:cNvSpPr>
          <p:nvPr/>
        </p:nvSpPr>
        <p:spPr bwMode="auto">
          <a:xfrm>
            <a:off x="6656388" y="5027613"/>
            <a:ext cx="0" cy="28575"/>
          </a:xfrm>
          <a:custGeom>
            <a:avLst/>
            <a:gdLst>
              <a:gd name="T0" fmla="*/ 5742 h 39370"/>
              <a:gd name="T1" fmla="*/ 0 h 3937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9370">
                <a:moveTo>
                  <a:pt x="0" y="39274"/>
                </a:moveTo>
                <a:lnTo>
                  <a:pt x="0" y="0"/>
                </a:lnTo>
              </a:path>
            </a:pathLst>
          </a:custGeom>
          <a:noFill/>
          <a:ln w="1064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665" name="object 215">
            <a:extLst>
              <a:ext uri="{FF2B5EF4-FFF2-40B4-BE49-F238E27FC236}">
                <a16:creationId xmlns:a16="http://schemas.microsoft.com/office/drawing/2014/main" id="{C8D42238-EF5D-4353-9C42-CC41503A7325}"/>
              </a:ext>
            </a:extLst>
          </p:cNvPr>
          <p:cNvSpPr>
            <a:spLocks/>
          </p:cNvSpPr>
          <p:nvPr/>
        </p:nvSpPr>
        <p:spPr bwMode="auto">
          <a:xfrm>
            <a:off x="6656388" y="4803775"/>
            <a:ext cx="0" cy="26988"/>
          </a:xfrm>
          <a:custGeom>
            <a:avLst/>
            <a:gdLst>
              <a:gd name="T0" fmla="*/ 0 h 39370"/>
              <a:gd name="T1" fmla="*/ 4075 h 3937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9370">
                <a:moveTo>
                  <a:pt x="0" y="0"/>
                </a:moveTo>
                <a:lnTo>
                  <a:pt x="0" y="39274"/>
                </a:lnTo>
              </a:path>
            </a:pathLst>
          </a:custGeom>
          <a:noFill/>
          <a:ln w="1064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666" name="object 216">
            <a:extLst>
              <a:ext uri="{FF2B5EF4-FFF2-40B4-BE49-F238E27FC236}">
                <a16:creationId xmlns:a16="http://schemas.microsoft.com/office/drawing/2014/main" id="{C48A5DA0-5E10-4215-A2C3-ADDF5246D139}"/>
              </a:ext>
            </a:extLst>
          </p:cNvPr>
          <p:cNvSpPr>
            <a:spLocks/>
          </p:cNvSpPr>
          <p:nvPr/>
        </p:nvSpPr>
        <p:spPr bwMode="auto">
          <a:xfrm>
            <a:off x="6910388" y="5027613"/>
            <a:ext cx="0" cy="28575"/>
          </a:xfrm>
          <a:custGeom>
            <a:avLst/>
            <a:gdLst>
              <a:gd name="T0" fmla="*/ 5742 h 39370"/>
              <a:gd name="T1" fmla="*/ 0 h 3937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9370">
                <a:moveTo>
                  <a:pt x="0" y="39274"/>
                </a:moveTo>
                <a:lnTo>
                  <a:pt x="0" y="0"/>
                </a:lnTo>
              </a:path>
            </a:pathLst>
          </a:custGeom>
          <a:noFill/>
          <a:ln w="1064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667" name="object 217">
            <a:extLst>
              <a:ext uri="{FF2B5EF4-FFF2-40B4-BE49-F238E27FC236}">
                <a16:creationId xmlns:a16="http://schemas.microsoft.com/office/drawing/2014/main" id="{8611727A-D734-4189-8500-DA8D605CDA39}"/>
              </a:ext>
            </a:extLst>
          </p:cNvPr>
          <p:cNvSpPr>
            <a:spLocks/>
          </p:cNvSpPr>
          <p:nvPr/>
        </p:nvSpPr>
        <p:spPr bwMode="auto">
          <a:xfrm>
            <a:off x="6910388" y="4803775"/>
            <a:ext cx="0" cy="26988"/>
          </a:xfrm>
          <a:custGeom>
            <a:avLst/>
            <a:gdLst>
              <a:gd name="T0" fmla="*/ 0 h 39370"/>
              <a:gd name="T1" fmla="*/ 4075 h 3937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9370">
                <a:moveTo>
                  <a:pt x="0" y="0"/>
                </a:moveTo>
                <a:lnTo>
                  <a:pt x="0" y="39274"/>
                </a:lnTo>
              </a:path>
            </a:pathLst>
          </a:custGeom>
          <a:noFill/>
          <a:ln w="1064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668" name="object 218">
            <a:extLst>
              <a:ext uri="{FF2B5EF4-FFF2-40B4-BE49-F238E27FC236}">
                <a16:creationId xmlns:a16="http://schemas.microsoft.com/office/drawing/2014/main" id="{1409C72B-4299-4413-8B34-01C3818EA905}"/>
              </a:ext>
            </a:extLst>
          </p:cNvPr>
          <p:cNvSpPr>
            <a:spLocks/>
          </p:cNvSpPr>
          <p:nvPr/>
        </p:nvSpPr>
        <p:spPr bwMode="auto">
          <a:xfrm>
            <a:off x="7162800" y="5027613"/>
            <a:ext cx="0" cy="28575"/>
          </a:xfrm>
          <a:custGeom>
            <a:avLst/>
            <a:gdLst>
              <a:gd name="T0" fmla="*/ 5742 h 39370"/>
              <a:gd name="T1" fmla="*/ 0 h 3937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9370">
                <a:moveTo>
                  <a:pt x="0" y="39274"/>
                </a:moveTo>
                <a:lnTo>
                  <a:pt x="0" y="0"/>
                </a:lnTo>
              </a:path>
            </a:pathLst>
          </a:custGeom>
          <a:noFill/>
          <a:ln w="1064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669" name="object 219">
            <a:extLst>
              <a:ext uri="{FF2B5EF4-FFF2-40B4-BE49-F238E27FC236}">
                <a16:creationId xmlns:a16="http://schemas.microsoft.com/office/drawing/2014/main" id="{7C585E6B-7672-407E-884B-E63355DE032D}"/>
              </a:ext>
            </a:extLst>
          </p:cNvPr>
          <p:cNvSpPr>
            <a:spLocks/>
          </p:cNvSpPr>
          <p:nvPr/>
        </p:nvSpPr>
        <p:spPr bwMode="auto">
          <a:xfrm>
            <a:off x="7162800" y="4803775"/>
            <a:ext cx="0" cy="26988"/>
          </a:xfrm>
          <a:custGeom>
            <a:avLst/>
            <a:gdLst>
              <a:gd name="T0" fmla="*/ 0 h 39370"/>
              <a:gd name="T1" fmla="*/ 4075 h 3937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9370">
                <a:moveTo>
                  <a:pt x="0" y="0"/>
                </a:moveTo>
                <a:lnTo>
                  <a:pt x="0" y="39274"/>
                </a:lnTo>
              </a:path>
            </a:pathLst>
          </a:custGeom>
          <a:noFill/>
          <a:ln w="1064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670" name="object 220">
            <a:extLst>
              <a:ext uri="{FF2B5EF4-FFF2-40B4-BE49-F238E27FC236}">
                <a16:creationId xmlns:a16="http://schemas.microsoft.com/office/drawing/2014/main" id="{7833FF31-88A7-430E-BFC0-D770DCD004F1}"/>
              </a:ext>
            </a:extLst>
          </p:cNvPr>
          <p:cNvSpPr>
            <a:spLocks/>
          </p:cNvSpPr>
          <p:nvPr/>
        </p:nvSpPr>
        <p:spPr bwMode="auto">
          <a:xfrm>
            <a:off x="7416800" y="5027613"/>
            <a:ext cx="0" cy="28575"/>
          </a:xfrm>
          <a:custGeom>
            <a:avLst/>
            <a:gdLst>
              <a:gd name="T0" fmla="*/ 5742 h 39370"/>
              <a:gd name="T1" fmla="*/ 0 h 3937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9370">
                <a:moveTo>
                  <a:pt x="0" y="39274"/>
                </a:moveTo>
                <a:lnTo>
                  <a:pt x="0" y="0"/>
                </a:lnTo>
              </a:path>
            </a:pathLst>
          </a:custGeom>
          <a:noFill/>
          <a:ln w="1064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671" name="object 221">
            <a:extLst>
              <a:ext uri="{FF2B5EF4-FFF2-40B4-BE49-F238E27FC236}">
                <a16:creationId xmlns:a16="http://schemas.microsoft.com/office/drawing/2014/main" id="{FD2A6D0F-EBC5-4502-8FB6-0FB8C1AE40E7}"/>
              </a:ext>
            </a:extLst>
          </p:cNvPr>
          <p:cNvSpPr>
            <a:spLocks/>
          </p:cNvSpPr>
          <p:nvPr/>
        </p:nvSpPr>
        <p:spPr bwMode="auto">
          <a:xfrm>
            <a:off x="7416800" y="4803775"/>
            <a:ext cx="0" cy="26988"/>
          </a:xfrm>
          <a:custGeom>
            <a:avLst/>
            <a:gdLst>
              <a:gd name="T0" fmla="*/ 0 h 39370"/>
              <a:gd name="T1" fmla="*/ 4075 h 3937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9370">
                <a:moveTo>
                  <a:pt x="0" y="0"/>
                </a:moveTo>
                <a:lnTo>
                  <a:pt x="0" y="39274"/>
                </a:lnTo>
              </a:path>
            </a:pathLst>
          </a:custGeom>
          <a:noFill/>
          <a:ln w="1064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22" name="object 222">
            <a:extLst>
              <a:ext uri="{FF2B5EF4-FFF2-40B4-BE49-F238E27FC236}">
                <a16:creationId xmlns:a16="http://schemas.microsoft.com/office/drawing/2014/main" id="{E8B52B1D-67D0-4F41-B880-B3000A1F97CC}"/>
              </a:ext>
            </a:extLst>
          </p:cNvPr>
          <p:cNvSpPr txBox="1"/>
          <p:nvPr/>
        </p:nvSpPr>
        <p:spPr>
          <a:xfrm>
            <a:off x="7064375" y="5080000"/>
            <a:ext cx="450850" cy="35718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3394" eaLnBrk="1" fontAlgn="auto" hangingPunct="1">
              <a:spcBef>
                <a:spcPts val="0"/>
              </a:spcBef>
              <a:spcAft>
                <a:spcPts val="0"/>
              </a:spcAft>
              <a:tabLst>
                <a:tab pos="323690" algn="l"/>
              </a:tabLst>
              <a:defRPr/>
            </a:pPr>
            <a:r>
              <a:rPr sz="773" spc="4" dirty="0">
                <a:solidFill>
                  <a:prstClr val="black"/>
                </a:solidFill>
                <a:latin typeface="Arial"/>
                <a:cs typeface="Arial"/>
              </a:rPr>
              <a:t>−4	4</a:t>
            </a:r>
            <a:endParaRPr sz="773">
              <a:solidFill>
                <a:prstClr val="black"/>
              </a:solidFill>
              <a:latin typeface="Arial"/>
              <a:cs typeface="Arial"/>
            </a:endParaRPr>
          </a:p>
          <a:p>
            <a:pPr marL="8929" eaLnBrk="1" fontAlgn="auto" hangingPunct="1">
              <a:spcBef>
                <a:spcPts val="18"/>
              </a:spcBef>
              <a:spcAft>
                <a:spcPts val="0"/>
              </a:spcAft>
              <a:defRPr/>
            </a:pPr>
            <a:r>
              <a:rPr sz="773" spc="21" dirty="0">
                <a:solidFill>
                  <a:prstClr val="black"/>
                </a:solidFill>
                <a:latin typeface="Symbol"/>
                <a:cs typeface="Symbol"/>
              </a:rPr>
              <a:t></a:t>
            </a:r>
            <a:r>
              <a:rPr sz="773" spc="21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773" dirty="0">
                <a:solidFill>
                  <a:prstClr val="black"/>
                </a:solidFill>
                <a:latin typeface="Arial"/>
                <a:cs typeface="Arial"/>
              </a:rPr>
              <a:t>(m</a:t>
            </a:r>
            <a:r>
              <a:rPr sz="844" spc="15" baseline="38194" dirty="0">
                <a:solidFill>
                  <a:prstClr val="black"/>
                </a:solidFill>
                <a:latin typeface="Arial"/>
                <a:cs typeface="Arial"/>
              </a:rPr>
              <a:t>2</a:t>
            </a:r>
            <a:r>
              <a:rPr sz="844" spc="84" baseline="3819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773" spc="-4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sz="844" spc="15" baseline="38194" dirty="0">
                <a:solidFill>
                  <a:prstClr val="black"/>
                </a:solidFill>
                <a:latin typeface="Arial"/>
                <a:cs typeface="Arial"/>
              </a:rPr>
              <a:t>−</a:t>
            </a:r>
            <a:r>
              <a:rPr sz="844" spc="11" baseline="38194" dirty="0">
                <a:solidFill>
                  <a:prstClr val="black"/>
                </a:solidFill>
                <a:latin typeface="Arial"/>
                <a:cs typeface="Arial"/>
              </a:rPr>
              <a:t>2</a:t>
            </a:r>
            <a:r>
              <a:rPr sz="773" dirty="0">
                <a:solidFill>
                  <a:prstClr val="black"/>
                </a:solidFill>
                <a:latin typeface="Arial"/>
                <a:cs typeface="Arial"/>
              </a:rPr>
              <a:t>)</a:t>
            </a:r>
            <a:endParaRPr sz="773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23" name="object 223">
            <a:extLst>
              <a:ext uri="{FF2B5EF4-FFF2-40B4-BE49-F238E27FC236}">
                <a16:creationId xmlns:a16="http://schemas.microsoft.com/office/drawing/2014/main" id="{2A2072D5-9A5D-43F4-8402-7F038F68D49D}"/>
              </a:ext>
            </a:extLst>
          </p:cNvPr>
          <p:cNvSpPr txBox="1"/>
          <p:nvPr/>
        </p:nvSpPr>
        <p:spPr>
          <a:xfrm>
            <a:off x="5775325" y="5080000"/>
            <a:ext cx="1200150" cy="119063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892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773" spc="4" dirty="0">
                <a:solidFill>
                  <a:prstClr val="black"/>
                </a:solidFill>
                <a:latin typeface="Arial"/>
                <a:cs typeface="Arial"/>
              </a:rPr>
              <a:t>−</a:t>
            </a:r>
            <a:r>
              <a:rPr sz="773" dirty="0">
                <a:solidFill>
                  <a:prstClr val="black"/>
                </a:solidFill>
                <a:latin typeface="Arial"/>
                <a:cs typeface="Arial"/>
              </a:rPr>
              <a:t>4</a:t>
            </a:r>
            <a:r>
              <a:rPr sz="773" spc="4" dirty="0">
                <a:solidFill>
                  <a:prstClr val="black"/>
                </a:solidFill>
                <a:latin typeface="Arial"/>
                <a:cs typeface="Arial"/>
              </a:rPr>
              <a:t>4</a:t>
            </a:r>
            <a:r>
              <a:rPr sz="773" dirty="0">
                <a:solidFill>
                  <a:prstClr val="black"/>
                </a:solidFill>
                <a:latin typeface="Arial"/>
                <a:cs typeface="Arial"/>
              </a:rPr>
              <a:t>  </a:t>
            </a:r>
            <a:r>
              <a:rPr sz="773" spc="1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773" spc="4" dirty="0">
                <a:solidFill>
                  <a:prstClr val="black"/>
                </a:solidFill>
                <a:latin typeface="Arial"/>
                <a:cs typeface="Arial"/>
              </a:rPr>
              <a:t>−</a:t>
            </a:r>
            <a:r>
              <a:rPr sz="773" dirty="0">
                <a:solidFill>
                  <a:prstClr val="black"/>
                </a:solidFill>
                <a:latin typeface="Arial"/>
                <a:cs typeface="Arial"/>
              </a:rPr>
              <a:t>3</a:t>
            </a:r>
            <a:r>
              <a:rPr sz="773" spc="4" dirty="0">
                <a:solidFill>
                  <a:prstClr val="black"/>
                </a:solidFill>
                <a:latin typeface="Arial"/>
                <a:cs typeface="Arial"/>
              </a:rPr>
              <a:t>6</a:t>
            </a:r>
            <a:r>
              <a:rPr sz="773" dirty="0">
                <a:solidFill>
                  <a:prstClr val="black"/>
                </a:solidFill>
                <a:latin typeface="Arial"/>
                <a:cs typeface="Arial"/>
              </a:rPr>
              <a:t>  </a:t>
            </a:r>
            <a:r>
              <a:rPr sz="773" spc="1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773" spc="4" dirty="0">
                <a:solidFill>
                  <a:prstClr val="black"/>
                </a:solidFill>
                <a:latin typeface="Arial"/>
                <a:cs typeface="Arial"/>
              </a:rPr>
              <a:t>−</a:t>
            </a:r>
            <a:r>
              <a:rPr sz="773" dirty="0">
                <a:solidFill>
                  <a:prstClr val="black"/>
                </a:solidFill>
                <a:latin typeface="Arial"/>
                <a:cs typeface="Arial"/>
              </a:rPr>
              <a:t>2</a:t>
            </a:r>
            <a:r>
              <a:rPr sz="773" spc="4" dirty="0">
                <a:solidFill>
                  <a:prstClr val="black"/>
                </a:solidFill>
                <a:latin typeface="Arial"/>
                <a:cs typeface="Arial"/>
              </a:rPr>
              <a:t>8</a:t>
            </a:r>
            <a:r>
              <a:rPr sz="773" dirty="0">
                <a:solidFill>
                  <a:prstClr val="black"/>
                </a:solidFill>
                <a:latin typeface="Arial"/>
                <a:cs typeface="Arial"/>
              </a:rPr>
              <a:t>  </a:t>
            </a:r>
            <a:r>
              <a:rPr sz="773" spc="1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773" spc="4" dirty="0">
                <a:solidFill>
                  <a:prstClr val="black"/>
                </a:solidFill>
                <a:latin typeface="Arial"/>
                <a:cs typeface="Arial"/>
              </a:rPr>
              <a:t>−</a:t>
            </a:r>
            <a:r>
              <a:rPr sz="773" dirty="0">
                <a:solidFill>
                  <a:prstClr val="black"/>
                </a:solidFill>
                <a:latin typeface="Arial"/>
                <a:cs typeface="Arial"/>
              </a:rPr>
              <a:t>2</a:t>
            </a:r>
            <a:r>
              <a:rPr sz="773" spc="4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r>
              <a:rPr sz="773" dirty="0">
                <a:solidFill>
                  <a:prstClr val="black"/>
                </a:solidFill>
                <a:latin typeface="Arial"/>
                <a:cs typeface="Arial"/>
              </a:rPr>
              <a:t>  </a:t>
            </a:r>
            <a:r>
              <a:rPr sz="773" spc="1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773" spc="4" dirty="0">
                <a:solidFill>
                  <a:prstClr val="black"/>
                </a:solidFill>
                <a:latin typeface="Arial"/>
                <a:cs typeface="Arial"/>
              </a:rPr>
              <a:t>−</a:t>
            </a:r>
            <a:r>
              <a:rPr sz="773" dirty="0">
                <a:solidFill>
                  <a:prstClr val="black"/>
                </a:solidFill>
                <a:latin typeface="Arial"/>
                <a:cs typeface="Arial"/>
              </a:rPr>
              <a:t>12</a:t>
            </a:r>
            <a:endParaRPr sz="773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7674" name="object 224">
            <a:extLst>
              <a:ext uri="{FF2B5EF4-FFF2-40B4-BE49-F238E27FC236}">
                <a16:creationId xmlns:a16="http://schemas.microsoft.com/office/drawing/2014/main" id="{AE7A31AF-3395-41D9-BEBE-BD29E2D76C9E}"/>
              </a:ext>
            </a:extLst>
          </p:cNvPr>
          <p:cNvSpPr>
            <a:spLocks/>
          </p:cNvSpPr>
          <p:nvPr/>
        </p:nvSpPr>
        <p:spPr bwMode="auto">
          <a:xfrm>
            <a:off x="7670800" y="5027613"/>
            <a:ext cx="0" cy="28575"/>
          </a:xfrm>
          <a:custGeom>
            <a:avLst/>
            <a:gdLst>
              <a:gd name="T0" fmla="*/ 5742 h 39370"/>
              <a:gd name="T1" fmla="*/ 0 h 3937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9370">
                <a:moveTo>
                  <a:pt x="0" y="39274"/>
                </a:moveTo>
                <a:lnTo>
                  <a:pt x="0" y="0"/>
                </a:lnTo>
              </a:path>
            </a:pathLst>
          </a:custGeom>
          <a:noFill/>
          <a:ln w="1064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675" name="object 225">
            <a:extLst>
              <a:ext uri="{FF2B5EF4-FFF2-40B4-BE49-F238E27FC236}">
                <a16:creationId xmlns:a16="http://schemas.microsoft.com/office/drawing/2014/main" id="{3405662D-846B-44CF-9EDE-220AC9153912}"/>
              </a:ext>
            </a:extLst>
          </p:cNvPr>
          <p:cNvSpPr>
            <a:spLocks/>
          </p:cNvSpPr>
          <p:nvPr/>
        </p:nvSpPr>
        <p:spPr bwMode="auto">
          <a:xfrm>
            <a:off x="7670800" y="4803775"/>
            <a:ext cx="0" cy="26988"/>
          </a:xfrm>
          <a:custGeom>
            <a:avLst/>
            <a:gdLst>
              <a:gd name="T0" fmla="*/ 0 h 39370"/>
              <a:gd name="T1" fmla="*/ 4075 h 3937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9370">
                <a:moveTo>
                  <a:pt x="0" y="0"/>
                </a:moveTo>
                <a:lnTo>
                  <a:pt x="0" y="39274"/>
                </a:lnTo>
              </a:path>
            </a:pathLst>
          </a:custGeom>
          <a:noFill/>
          <a:ln w="1064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676" name="object 226">
            <a:extLst>
              <a:ext uri="{FF2B5EF4-FFF2-40B4-BE49-F238E27FC236}">
                <a16:creationId xmlns:a16="http://schemas.microsoft.com/office/drawing/2014/main" id="{85454469-3018-4158-A138-492FBF82CE39}"/>
              </a:ext>
            </a:extLst>
          </p:cNvPr>
          <p:cNvSpPr>
            <a:spLocks/>
          </p:cNvSpPr>
          <p:nvPr/>
        </p:nvSpPr>
        <p:spPr bwMode="auto">
          <a:xfrm>
            <a:off x="7923213" y="5027613"/>
            <a:ext cx="0" cy="28575"/>
          </a:xfrm>
          <a:custGeom>
            <a:avLst/>
            <a:gdLst>
              <a:gd name="T0" fmla="*/ 5742 h 39370"/>
              <a:gd name="T1" fmla="*/ 0 h 3937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9370">
                <a:moveTo>
                  <a:pt x="0" y="39274"/>
                </a:moveTo>
                <a:lnTo>
                  <a:pt x="0" y="0"/>
                </a:lnTo>
              </a:path>
            </a:pathLst>
          </a:custGeom>
          <a:noFill/>
          <a:ln w="1064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677" name="object 227">
            <a:extLst>
              <a:ext uri="{FF2B5EF4-FFF2-40B4-BE49-F238E27FC236}">
                <a16:creationId xmlns:a16="http://schemas.microsoft.com/office/drawing/2014/main" id="{5F3C37B8-8399-4B91-A50A-07406AC33B2C}"/>
              </a:ext>
            </a:extLst>
          </p:cNvPr>
          <p:cNvSpPr>
            <a:spLocks/>
          </p:cNvSpPr>
          <p:nvPr/>
        </p:nvSpPr>
        <p:spPr bwMode="auto">
          <a:xfrm>
            <a:off x="7923213" y="4803775"/>
            <a:ext cx="0" cy="26988"/>
          </a:xfrm>
          <a:custGeom>
            <a:avLst/>
            <a:gdLst>
              <a:gd name="T0" fmla="*/ 0 h 39370"/>
              <a:gd name="T1" fmla="*/ 4075 h 3937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9370">
                <a:moveTo>
                  <a:pt x="0" y="0"/>
                </a:moveTo>
                <a:lnTo>
                  <a:pt x="0" y="39274"/>
                </a:lnTo>
              </a:path>
            </a:pathLst>
          </a:custGeom>
          <a:noFill/>
          <a:ln w="1064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678" name="object 228">
            <a:extLst>
              <a:ext uri="{FF2B5EF4-FFF2-40B4-BE49-F238E27FC236}">
                <a16:creationId xmlns:a16="http://schemas.microsoft.com/office/drawing/2014/main" id="{269F5A25-1B52-45B2-BEE1-C07CCE3C9C0F}"/>
              </a:ext>
            </a:extLst>
          </p:cNvPr>
          <p:cNvSpPr>
            <a:spLocks/>
          </p:cNvSpPr>
          <p:nvPr/>
        </p:nvSpPr>
        <p:spPr bwMode="auto">
          <a:xfrm>
            <a:off x="8177213" y="5027613"/>
            <a:ext cx="0" cy="28575"/>
          </a:xfrm>
          <a:custGeom>
            <a:avLst/>
            <a:gdLst>
              <a:gd name="T0" fmla="*/ 5742 h 39370"/>
              <a:gd name="T1" fmla="*/ 0 h 3937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9370">
                <a:moveTo>
                  <a:pt x="0" y="39274"/>
                </a:moveTo>
                <a:lnTo>
                  <a:pt x="0" y="0"/>
                </a:lnTo>
              </a:path>
            </a:pathLst>
          </a:custGeom>
          <a:noFill/>
          <a:ln w="1064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679" name="object 229">
            <a:extLst>
              <a:ext uri="{FF2B5EF4-FFF2-40B4-BE49-F238E27FC236}">
                <a16:creationId xmlns:a16="http://schemas.microsoft.com/office/drawing/2014/main" id="{0DE233E4-6310-42F8-B07C-75DA70E72329}"/>
              </a:ext>
            </a:extLst>
          </p:cNvPr>
          <p:cNvSpPr>
            <a:spLocks/>
          </p:cNvSpPr>
          <p:nvPr/>
        </p:nvSpPr>
        <p:spPr bwMode="auto">
          <a:xfrm>
            <a:off x="8177213" y="4803775"/>
            <a:ext cx="0" cy="26988"/>
          </a:xfrm>
          <a:custGeom>
            <a:avLst/>
            <a:gdLst>
              <a:gd name="T0" fmla="*/ 0 h 39370"/>
              <a:gd name="T1" fmla="*/ 4075 h 3937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9370">
                <a:moveTo>
                  <a:pt x="0" y="0"/>
                </a:moveTo>
                <a:lnTo>
                  <a:pt x="0" y="39274"/>
                </a:lnTo>
              </a:path>
            </a:pathLst>
          </a:custGeom>
          <a:noFill/>
          <a:ln w="1064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680" name="object 230">
            <a:extLst>
              <a:ext uri="{FF2B5EF4-FFF2-40B4-BE49-F238E27FC236}">
                <a16:creationId xmlns:a16="http://schemas.microsoft.com/office/drawing/2014/main" id="{1EC3E653-3816-496D-9F03-BD99908D2E32}"/>
              </a:ext>
            </a:extLst>
          </p:cNvPr>
          <p:cNvSpPr>
            <a:spLocks/>
          </p:cNvSpPr>
          <p:nvPr/>
        </p:nvSpPr>
        <p:spPr bwMode="auto">
          <a:xfrm>
            <a:off x="8429625" y="5027613"/>
            <a:ext cx="0" cy="28575"/>
          </a:xfrm>
          <a:custGeom>
            <a:avLst/>
            <a:gdLst>
              <a:gd name="T0" fmla="*/ 5742 h 39370"/>
              <a:gd name="T1" fmla="*/ 0 h 3937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9370">
                <a:moveTo>
                  <a:pt x="0" y="39274"/>
                </a:moveTo>
                <a:lnTo>
                  <a:pt x="0" y="0"/>
                </a:lnTo>
              </a:path>
            </a:pathLst>
          </a:custGeom>
          <a:noFill/>
          <a:ln w="1064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681" name="object 231">
            <a:extLst>
              <a:ext uri="{FF2B5EF4-FFF2-40B4-BE49-F238E27FC236}">
                <a16:creationId xmlns:a16="http://schemas.microsoft.com/office/drawing/2014/main" id="{09BFA62B-1E5A-406C-BF1C-3D776061F3B8}"/>
              </a:ext>
            </a:extLst>
          </p:cNvPr>
          <p:cNvSpPr>
            <a:spLocks/>
          </p:cNvSpPr>
          <p:nvPr/>
        </p:nvSpPr>
        <p:spPr bwMode="auto">
          <a:xfrm>
            <a:off x="8429625" y="4803775"/>
            <a:ext cx="0" cy="26988"/>
          </a:xfrm>
          <a:custGeom>
            <a:avLst/>
            <a:gdLst>
              <a:gd name="T0" fmla="*/ 0 h 39370"/>
              <a:gd name="T1" fmla="*/ 4075 h 3937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9370">
                <a:moveTo>
                  <a:pt x="0" y="0"/>
                </a:moveTo>
                <a:lnTo>
                  <a:pt x="0" y="39274"/>
                </a:lnTo>
              </a:path>
            </a:pathLst>
          </a:custGeom>
          <a:noFill/>
          <a:ln w="1064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32" name="object 232">
            <a:extLst>
              <a:ext uri="{FF2B5EF4-FFF2-40B4-BE49-F238E27FC236}">
                <a16:creationId xmlns:a16="http://schemas.microsoft.com/office/drawing/2014/main" id="{5D111F42-65F9-4FE1-96D0-BCDFDB3BE37C}"/>
              </a:ext>
            </a:extLst>
          </p:cNvPr>
          <p:cNvSpPr txBox="1"/>
          <p:nvPr/>
        </p:nvSpPr>
        <p:spPr>
          <a:xfrm>
            <a:off x="7605713" y="5080000"/>
            <a:ext cx="1143000" cy="119063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8929" eaLnBrk="1" fontAlgn="auto" hangingPunct="1">
              <a:spcBef>
                <a:spcPts val="0"/>
              </a:spcBef>
              <a:spcAft>
                <a:spcPts val="0"/>
              </a:spcAft>
              <a:tabLst>
                <a:tab pos="261631" algn="l"/>
                <a:tab pos="515225" algn="l"/>
                <a:tab pos="767926" algn="l"/>
                <a:tab pos="1021966" algn="l"/>
              </a:tabLst>
              <a:defRPr/>
            </a:pPr>
            <a:r>
              <a:rPr sz="773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r>
              <a:rPr sz="773" spc="4" dirty="0">
                <a:solidFill>
                  <a:prstClr val="black"/>
                </a:solidFill>
                <a:latin typeface="Arial"/>
                <a:cs typeface="Arial"/>
              </a:rPr>
              <a:t>2</a:t>
            </a:r>
            <a:r>
              <a:rPr sz="773" dirty="0">
                <a:solidFill>
                  <a:prstClr val="black"/>
                </a:solidFill>
                <a:latin typeface="Arial"/>
                <a:cs typeface="Arial"/>
              </a:rPr>
              <a:t>	2</a:t>
            </a:r>
            <a:r>
              <a:rPr sz="773" spc="4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r>
              <a:rPr sz="773" dirty="0">
                <a:solidFill>
                  <a:prstClr val="black"/>
                </a:solidFill>
                <a:latin typeface="Arial"/>
                <a:cs typeface="Arial"/>
              </a:rPr>
              <a:t>	2</a:t>
            </a:r>
            <a:r>
              <a:rPr sz="773" spc="4" dirty="0">
                <a:solidFill>
                  <a:prstClr val="black"/>
                </a:solidFill>
                <a:latin typeface="Arial"/>
                <a:cs typeface="Arial"/>
              </a:rPr>
              <a:t>8</a:t>
            </a:r>
            <a:r>
              <a:rPr sz="773" dirty="0">
                <a:solidFill>
                  <a:prstClr val="black"/>
                </a:solidFill>
                <a:latin typeface="Arial"/>
                <a:cs typeface="Arial"/>
              </a:rPr>
              <a:t>	3</a:t>
            </a:r>
            <a:r>
              <a:rPr sz="773" spc="4" dirty="0">
                <a:solidFill>
                  <a:prstClr val="black"/>
                </a:solidFill>
                <a:latin typeface="Arial"/>
                <a:cs typeface="Arial"/>
              </a:rPr>
              <a:t>6</a:t>
            </a:r>
            <a:r>
              <a:rPr sz="773" dirty="0">
                <a:solidFill>
                  <a:prstClr val="black"/>
                </a:solidFill>
                <a:latin typeface="Arial"/>
                <a:cs typeface="Arial"/>
              </a:rPr>
              <a:t>	44</a:t>
            </a:r>
            <a:endParaRPr sz="773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33" name="object 233">
            <a:extLst>
              <a:ext uri="{FF2B5EF4-FFF2-40B4-BE49-F238E27FC236}">
                <a16:creationId xmlns:a16="http://schemas.microsoft.com/office/drawing/2014/main" id="{5852ED99-67E4-4CFB-B7DA-C6DFF317B9AD}"/>
              </a:ext>
            </a:extLst>
          </p:cNvPr>
          <p:cNvSpPr txBox="1"/>
          <p:nvPr/>
        </p:nvSpPr>
        <p:spPr>
          <a:xfrm>
            <a:off x="260350" y="1016000"/>
            <a:ext cx="111125" cy="2286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892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477" spc="214" dirty="0">
                <a:solidFill>
                  <a:prstClr val="black"/>
                </a:solidFill>
                <a:latin typeface="Arial"/>
                <a:cs typeface="Arial"/>
              </a:rPr>
              <a:t>•</a:t>
            </a:r>
            <a:endParaRPr sz="147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34" name="object 234">
            <a:extLst>
              <a:ext uri="{FF2B5EF4-FFF2-40B4-BE49-F238E27FC236}">
                <a16:creationId xmlns:a16="http://schemas.microsoft.com/office/drawing/2014/main" id="{26AD4AFD-8FB7-465A-B8FE-C0AF4CF5115B}"/>
              </a:ext>
            </a:extLst>
          </p:cNvPr>
          <p:cNvSpPr txBox="1"/>
          <p:nvPr/>
        </p:nvSpPr>
        <p:spPr>
          <a:xfrm>
            <a:off x="571500" y="990600"/>
            <a:ext cx="7192963" cy="60483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892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969" spc="-46" dirty="0">
                <a:solidFill>
                  <a:prstClr val="black"/>
                </a:solidFill>
                <a:latin typeface="Arial"/>
                <a:cs typeface="Arial"/>
              </a:rPr>
              <a:t>The </a:t>
            </a:r>
            <a:r>
              <a:rPr sz="1969" spc="18" dirty="0">
                <a:solidFill>
                  <a:prstClr val="black"/>
                </a:solidFill>
                <a:latin typeface="Arial"/>
                <a:cs typeface="Arial"/>
              </a:rPr>
              <a:t>wind anomalies a</a:t>
            </a:r>
            <a:r>
              <a:rPr sz="1969" spc="-39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1969" dirty="0">
                <a:solidFill>
                  <a:prstClr val="black"/>
                </a:solidFill>
                <a:latin typeface="Arial"/>
                <a:cs typeface="Arial"/>
              </a:rPr>
              <a:t>e a </a:t>
            </a:r>
            <a:r>
              <a:rPr sz="1969" spc="39" dirty="0">
                <a:solidFill>
                  <a:prstClr val="black"/>
                </a:solidFill>
                <a:latin typeface="Arial"/>
                <a:cs typeface="Arial"/>
              </a:rPr>
              <a:t>balanced</a:t>
            </a:r>
            <a:r>
              <a:rPr sz="196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969" spc="-39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1969" spc="11" dirty="0">
                <a:solidFill>
                  <a:prstClr val="black"/>
                </a:solidFill>
                <a:latin typeface="Arial"/>
                <a:cs typeface="Arial"/>
              </a:rPr>
              <a:t>esponse</a:t>
            </a:r>
            <a:r>
              <a:rPr sz="1969" dirty="0">
                <a:solidFill>
                  <a:prstClr val="black"/>
                </a:solidFill>
                <a:latin typeface="Arial"/>
                <a:cs typeface="Arial"/>
              </a:rPr>
              <a:t> to the </a:t>
            </a:r>
            <a:r>
              <a:rPr sz="1969" spc="7" dirty="0">
                <a:solidFill>
                  <a:prstClr val="black"/>
                </a:solidFill>
                <a:latin typeface="Arial"/>
                <a:cs typeface="Arial"/>
              </a:rPr>
              <a:t>heating:</a:t>
            </a:r>
            <a:r>
              <a:rPr sz="1969" dirty="0">
                <a:solidFill>
                  <a:prstClr val="black"/>
                </a:solidFill>
                <a:latin typeface="Arial"/>
                <a:cs typeface="Arial"/>
              </a:rPr>
              <a:t> the</a:t>
            </a:r>
            <a:r>
              <a:rPr lang="en-US" sz="196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969" b="1" dirty="0" err="1">
                <a:solidFill>
                  <a:prstClr val="black"/>
                </a:solidFill>
                <a:latin typeface="Arial"/>
                <a:cs typeface="Arial"/>
              </a:rPr>
              <a:t>Mats</a:t>
            </a:r>
            <a:r>
              <a:rPr sz="1969" b="1" spc="-18" dirty="0" err="1">
                <a:solidFill>
                  <a:prstClr val="black"/>
                </a:solidFill>
                <a:latin typeface="Arial"/>
                <a:cs typeface="Arial"/>
              </a:rPr>
              <a:t>uno</a:t>
            </a:r>
            <a:r>
              <a:rPr sz="1969" b="1" spc="-11" dirty="0">
                <a:solidFill>
                  <a:prstClr val="black"/>
                </a:solidFill>
                <a:latin typeface="Arial"/>
                <a:cs typeface="Arial"/>
              </a:rPr>
              <a:t>-Gill</a:t>
            </a:r>
            <a:r>
              <a:rPr sz="1969" b="1" spc="-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969" b="1" dirty="0">
                <a:solidFill>
                  <a:prstClr val="black"/>
                </a:solidFill>
                <a:latin typeface="Arial"/>
                <a:cs typeface="Arial"/>
              </a:rPr>
              <a:t>m</a:t>
            </a:r>
            <a:r>
              <a:rPr sz="1969" b="1" spc="-18" dirty="0">
                <a:solidFill>
                  <a:prstClr val="black"/>
                </a:solidFill>
                <a:latin typeface="Arial"/>
                <a:cs typeface="Arial"/>
              </a:rPr>
              <a:t>od</a:t>
            </a:r>
            <a:r>
              <a:rPr sz="1969" b="1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1969" b="1" spc="-7" dirty="0">
                <a:solidFill>
                  <a:prstClr val="black"/>
                </a:solidFill>
                <a:latin typeface="Arial"/>
                <a:cs typeface="Arial"/>
              </a:rPr>
              <a:t>l</a:t>
            </a:r>
            <a:r>
              <a:rPr sz="1969" dirty="0">
                <a:solidFill>
                  <a:prstClr val="black"/>
                </a:solidFill>
                <a:latin typeface="Arial"/>
                <a:cs typeface="Arial"/>
              </a:rPr>
              <a:t>.</a:t>
            </a:r>
          </a:p>
        </p:txBody>
      </p:sp>
      <p:sp>
        <p:nvSpPr>
          <p:cNvPr id="235" name="object 235">
            <a:extLst>
              <a:ext uri="{FF2B5EF4-FFF2-40B4-BE49-F238E27FC236}">
                <a16:creationId xmlns:a16="http://schemas.microsoft.com/office/drawing/2014/main" id="{F653CBDA-B9A0-4417-8867-75271C374C28}"/>
              </a:ext>
            </a:extLst>
          </p:cNvPr>
          <p:cNvSpPr txBox="1"/>
          <p:nvPr/>
        </p:nvSpPr>
        <p:spPr>
          <a:xfrm>
            <a:off x="260350" y="1927225"/>
            <a:ext cx="111125" cy="227013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892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477" spc="214" dirty="0">
                <a:solidFill>
                  <a:prstClr val="black"/>
                </a:solidFill>
                <a:latin typeface="Arial"/>
                <a:cs typeface="Arial"/>
              </a:rPr>
              <a:t>•</a:t>
            </a:r>
            <a:endParaRPr sz="147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7686" name="object 236">
            <a:extLst>
              <a:ext uri="{FF2B5EF4-FFF2-40B4-BE49-F238E27FC236}">
                <a16:creationId xmlns:a16="http://schemas.microsoft.com/office/drawing/2014/main" id="{86F92E05-CF1E-4B83-9414-D3AA2729B6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900238"/>
            <a:ext cx="788352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79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1000"/>
              </a:lnSpc>
            </a:pPr>
            <a:r>
              <a:rPr lang="en-US" altLang="en-US" sz="1900">
                <a:solidFill>
                  <a:srgbClr val="000000"/>
                </a:solidFill>
                <a:cs typeface="Arial" panose="020B0604020202020204" pitchFamily="34" charset="0"/>
              </a:rPr>
              <a:t>Moisture in the mean decays exponentially with the square of the distance from the equator.</a:t>
            </a:r>
          </a:p>
        </p:txBody>
      </p:sp>
      <p:grpSp>
        <p:nvGrpSpPr>
          <p:cNvPr id="27687" name="Group 1">
            <a:extLst>
              <a:ext uri="{FF2B5EF4-FFF2-40B4-BE49-F238E27FC236}">
                <a16:creationId xmlns:a16="http://schemas.microsoft.com/office/drawing/2014/main" id="{5F0A9AD7-B4FA-4FC4-9044-E230B3A6D1F9}"/>
              </a:ext>
            </a:extLst>
          </p:cNvPr>
          <p:cNvGrpSpPr>
            <a:grpSpLocks/>
          </p:cNvGrpSpPr>
          <p:nvPr/>
        </p:nvGrpSpPr>
        <p:grpSpPr bwMode="auto">
          <a:xfrm>
            <a:off x="6350" y="2938463"/>
            <a:ext cx="5319713" cy="2640012"/>
            <a:chOff x="6556" y="2938462"/>
            <a:chExt cx="5319507" cy="2640013"/>
          </a:xfrm>
        </p:grpSpPr>
        <p:sp>
          <p:nvSpPr>
            <p:cNvPr id="27690" name="object 4">
              <a:extLst>
                <a:ext uri="{FF2B5EF4-FFF2-40B4-BE49-F238E27FC236}">
                  <a16:creationId xmlns:a16="http://schemas.microsoft.com/office/drawing/2014/main" id="{5BAD7613-56E0-4B07-A0BF-2DEDE7982D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8" y="3186112"/>
              <a:ext cx="0" cy="2190750"/>
            </a:xfrm>
            <a:custGeom>
              <a:avLst/>
              <a:gdLst>
                <a:gd name="T0" fmla="*/ 377107 h 3114675"/>
                <a:gd name="T1" fmla="*/ 0 h 3114675"/>
                <a:gd name="T2" fmla="*/ 377107 h 3114675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0" y="T0"/>
                </a:cxn>
                <a:cxn ang="T4">
                  <a:pos x="0" y="T1"/>
                </a:cxn>
                <a:cxn ang="T5">
                  <a:pos x="0" y="T2"/>
                </a:cxn>
              </a:cxnLst>
              <a:rect l="0" t="0" r="r" b="b"/>
              <a:pathLst>
                <a:path h="3114675">
                  <a:moveTo>
                    <a:pt x="0" y="3114471"/>
                  </a:moveTo>
                  <a:lnTo>
                    <a:pt x="0" y="0"/>
                  </a:lnTo>
                  <a:lnTo>
                    <a:pt x="0" y="3114471"/>
                  </a:lnTo>
                  <a:close/>
                </a:path>
              </a:pathLst>
            </a:custGeom>
            <a:solidFill>
              <a:srgbClr val="6AA7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691" name="object 5">
              <a:extLst>
                <a:ext uri="{FF2B5EF4-FFF2-40B4-BE49-F238E27FC236}">
                  <a16:creationId xmlns:a16="http://schemas.microsoft.com/office/drawing/2014/main" id="{F38DF188-0A0B-4B04-A4FC-C318B4460B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8" y="3186112"/>
              <a:ext cx="0" cy="2190750"/>
            </a:xfrm>
            <a:custGeom>
              <a:avLst/>
              <a:gdLst>
                <a:gd name="T0" fmla="*/ 377107 h 3114675"/>
                <a:gd name="T1" fmla="*/ 0 h 3114675"/>
                <a:gd name="T2" fmla="*/ 377107 h 3114675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0" y="T0"/>
                </a:cxn>
                <a:cxn ang="T4">
                  <a:pos x="0" y="T1"/>
                </a:cxn>
                <a:cxn ang="T5">
                  <a:pos x="0" y="T2"/>
                </a:cxn>
              </a:cxnLst>
              <a:rect l="0" t="0" r="r" b="b"/>
              <a:pathLst>
                <a:path h="3114675">
                  <a:moveTo>
                    <a:pt x="0" y="3114471"/>
                  </a:moveTo>
                  <a:lnTo>
                    <a:pt x="0" y="0"/>
                  </a:lnTo>
                  <a:lnTo>
                    <a:pt x="0" y="3114471"/>
                  </a:lnTo>
                  <a:close/>
                </a:path>
              </a:pathLst>
            </a:custGeom>
            <a:solidFill>
              <a:srgbClr val="92D2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692" name="object 6">
              <a:extLst>
                <a:ext uri="{FF2B5EF4-FFF2-40B4-BE49-F238E27FC236}">
                  <a16:creationId xmlns:a16="http://schemas.microsoft.com/office/drawing/2014/main" id="{18DC1B72-892A-4DBE-8C55-4BACF01E16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8" y="3186112"/>
              <a:ext cx="0" cy="2190750"/>
            </a:xfrm>
            <a:custGeom>
              <a:avLst/>
              <a:gdLst>
                <a:gd name="T0" fmla="*/ 377107 h 3114675"/>
                <a:gd name="T1" fmla="*/ 0 h 3114675"/>
                <a:gd name="T2" fmla="*/ 377107 h 3114675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0" y="T0"/>
                </a:cxn>
                <a:cxn ang="T4">
                  <a:pos x="0" y="T1"/>
                </a:cxn>
                <a:cxn ang="T5">
                  <a:pos x="0" y="T2"/>
                </a:cxn>
              </a:cxnLst>
              <a:rect l="0" t="0" r="r" b="b"/>
              <a:pathLst>
                <a:path h="3114675">
                  <a:moveTo>
                    <a:pt x="0" y="3114471"/>
                  </a:moveTo>
                  <a:lnTo>
                    <a:pt x="0" y="0"/>
                  </a:lnTo>
                  <a:lnTo>
                    <a:pt x="0" y="3114471"/>
                  </a:lnTo>
                  <a:close/>
                </a:path>
              </a:pathLst>
            </a:custGeom>
            <a:solidFill>
              <a:srgbClr val="C8E9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693" name="object 7">
              <a:extLst>
                <a:ext uri="{FF2B5EF4-FFF2-40B4-BE49-F238E27FC236}">
                  <a16:creationId xmlns:a16="http://schemas.microsoft.com/office/drawing/2014/main" id="{C7B919EF-D356-46A5-8BF2-EA4ACBA1E8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8" y="3352800"/>
              <a:ext cx="1303337" cy="1857375"/>
            </a:xfrm>
            <a:custGeom>
              <a:avLst/>
              <a:gdLst>
                <a:gd name="T0" fmla="*/ 4119 w 1853564"/>
                <a:gd name="T1" fmla="*/ 317959 h 2641600"/>
                <a:gd name="T2" fmla="*/ 12554 w 1853564"/>
                <a:gd name="T3" fmla="*/ 315216 h 2641600"/>
                <a:gd name="T4" fmla="*/ 21380 w 1853564"/>
                <a:gd name="T5" fmla="*/ 311886 h 2641600"/>
                <a:gd name="T6" fmla="*/ 30796 w 1853564"/>
                <a:gd name="T7" fmla="*/ 307771 h 2641600"/>
                <a:gd name="T8" fmla="*/ 38642 w 1853564"/>
                <a:gd name="T9" fmla="*/ 303462 h 2641600"/>
                <a:gd name="T10" fmla="*/ 46488 w 1853564"/>
                <a:gd name="T11" fmla="*/ 298368 h 2641600"/>
                <a:gd name="T12" fmla="*/ 54923 w 1853564"/>
                <a:gd name="T13" fmla="*/ 291511 h 2641600"/>
                <a:gd name="T14" fmla="*/ 60219 w 1853564"/>
                <a:gd name="T15" fmla="*/ 286613 h 2641600"/>
                <a:gd name="T16" fmla="*/ 67477 w 1853564"/>
                <a:gd name="T17" fmla="*/ 277994 h 2641600"/>
                <a:gd name="T18" fmla="*/ 71988 w 1853564"/>
                <a:gd name="T19" fmla="*/ 272313 h 2641600"/>
                <a:gd name="T20" fmla="*/ 79245 w 1853564"/>
                <a:gd name="T21" fmla="*/ 261146 h 2641600"/>
                <a:gd name="T22" fmla="*/ 84738 w 1853564"/>
                <a:gd name="T23" fmla="*/ 252525 h 2641600"/>
                <a:gd name="T24" fmla="*/ 92976 w 1853564"/>
                <a:gd name="T25" fmla="*/ 239987 h 2641600"/>
                <a:gd name="T26" fmla="*/ 99646 w 1853564"/>
                <a:gd name="T27" fmla="*/ 231564 h 2641600"/>
                <a:gd name="T28" fmla="*/ 105922 w 1853564"/>
                <a:gd name="T29" fmla="*/ 224902 h 2641600"/>
                <a:gd name="T30" fmla="*/ 112591 w 1853564"/>
                <a:gd name="T31" fmla="*/ 218829 h 2641600"/>
                <a:gd name="T32" fmla="*/ 118476 w 1853564"/>
                <a:gd name="T33" fmla="*/ 214323 h 2641600"/>
                <a:gd name="T34" fmla="*/ 127107 w 1853564"/>
                <a:gd name="T35" fmla="*/ 208838 h 2641600"/>
                <a:gd name="T36" fmla="*/ 139661 w 1853564"/>
                <a:gd name="T37" fmla="*/ 201981 h 2641600"/>
                <a:gd name="T38" fmla="*/ 148291 w 1853564"/>
                <a:gd name="T39" fmla="*/ 198259 h 2641600"/>
                <a:gd name="T40" fmla="*/ 156726 w 1853564"/>
                <a:gd name="T41" fmla="*/ 194733 h 2641600"/>
                <a:gd name="T42" fmla="*/ 169476 w 1853564"/>
                <a:gd name="T43" fmla="*/ 189835 h 2641600"/>
                <a:gd name="T44" fmla="*/ 182030 w 1853564"/>
                <a:gd name="T45" fmla="*/ 184937 h 2641600"/>
                <a:gd name="T46" fmla="*/ 193406 w 1853564"/>
                <a:gd name="T47" fmla="*/ 180823 h 2641600"/>
                <a:gd name="T48" fmla="*/ 212237 w 1853564"/>
                <a:gd name="T49" fmla="*/ 172203 h 2641600"/>
                <a:gd name="T50" fmla="*/ 222633 w 1853564"/>
                <a:gd name="T51" fmla="*/ 163779 h 2641600"/>
                <a:gd name="T52" fmla="*/ 220279 w 1853564"/>
                <a:gd name="T53" fmla="*/ 152808 h 2641600"/>
                <a:gd name="T54" fmla="*/ 212237 w 1853564"/>
                <a:gd name="T55" fmla="*/ 146931 h 2641600"/>
                <a:gd name="T56" fmla="*/ 194779 w 1853564"/>
                <a:gd name="T57" fmla="*/ 139095 h 2641600"/>
                <a:gd name="T58" fmla="*/ 182225 w 1853564"/>
                <a:gd name="T59" fmla="*/ 134197 h 2641600"/>
                <a:gd name="T60" fmla="*/ 173595 w 1853564"/>
                <a:gd name="T61" fmla="*/ 131063 h 2641600"/>
                <a:gd name="T62" fmla="*/ 159864 w 1853564"/>
                <a:gd name="T63" fmla="*/ 125773 h 2641600"/>
                <a:gd name="T64" fmla="*/ 149468 w 1853564"/>
                <a:gd name="T65" fmla="*/ 121463 h 2641600"/>
                <a:gd name="T66" fmla="*/ 140052 w 1853564"/>
                <a:gd name="T67" fmla="*/ 117349 h 2641600"/>
                <a:gd name="T68" fmla="*/ 131226 w 1853564"/>
                <a:gd name="T69" fmla="*/ 112647 h 2641600"/>
                <a:gd name="T70" fmla="*/ 122791 w 1853564"/>
                <a:gd name="T71" fmla="*/ 107749 h 2641600"/>
                <a:gd name="T72" fmla="*/ 114357 w 1853564"/>
                <a:gd name="T73" fmla="*/ 101676 h 2641600"/>
                <a:gd name="T74" fmla="*/ 107688 w 1853564"/>
                <a:gd name="T75" fmla="*/ 96191 h 2641600"/>
                <a:gd name="T76" fmla="*/ 101607 w 1853564"/>
                <a:gd name="T77" fmla="*/ 89726 h 2641600"/>
                <a:gd name="T78" fmla="*/ 93173 w 1853564"/>
                <a:gd name="T79" fmla="*/ 79343 h 2641600"/>
                <a:gd name="T80" fmla="*/ 88857 w 1853564"/>
                <a:gd name="T81" fmla="*/ 73074 h 2641600"/>
                <a:gd name="T82" fmla="*/ 84541 w 1853564"/>
                <a:gd name="T83" fmla="*/ 66413 h 2641600"/>
                <a:gd name="T84" fmla="*/ 76107 w 1853564"/>
                <a:gd name="T85" fmla="*/ 53091 h 2641600"/>
                <a:gd name="T86" fmla="*/ 70811 w 1853564"/>
                <a:gd name="T87" fmla="*/ 45255 h 2641600"/>
                <a:gd name="T88" fmla="*/ 64142 w 1853564"/>
                <a:gd name="T89" fmla="*/ 36830 h 2641600"/>
                <a:gd name="T90" fmla="*/ 59238 w 1853564"/>
                <a:gd name="T91" fmla="*/ 31541 h 2641600"/>
                <a:gd name="T92" fmla="*/ 51000 w 1853564"/>
                <a:gd name="T93" fmla="*/ 24097 h 2641600"/>
                <a:gd name="T94" fmla="*/ 45311 w 1853564"/>
                <a:gd name="T95" fmla="*/ 19983 h 2641600"/>
                <a:gd name="T96" fmla="*/ 38054 w 1853564"/>
                <a:gd name="T97" fmla="*/ 15281 h 2641600"/>
                <a:gd name="T98" fmla="*/ 29619 w 1853564"/>
                <a:gd name="T99" fmla="*/ 10775 h 2641600"/>
                <a:gd name="T100" fmla="*/ 21185 w 1853564"/>
                <a:gd name="T101" fmla="*/ 7053 h 2641600"/>
                <a:gd name="T102" fmla="*/ 10004 w 1853564"/>
                <a:gd name="T103" fmla="*/ 2938 h 2641600"/>
                <a:gd name="T104" fmla="*/ 0 w 1853564"/>
                <a:gd name="T105" fmla="*/ 0 h 264160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853564" h="2641600">
                  <a:moveTo>
                    <a:pt x="0" y="0"/>
                  </a:moveTo>
                  <a:lnTo>
                    <a:pt x="0" y="2641059"/>
                  </a:lnTo>
                  <a:lnTo>
                    <a:pt x="34081" y="2631331"/>
                  </a:lnTo>
                  <a:lnTo>
                    <a:pt x="69785" y="2619982"/>
                  </a:lnTo>
                  <a:lnTo>
                    <a:pt x="82769" y="2616740"/>
                  </a:lnTo>
                  <a:lnTo>
                    <a:pt x="103867" y="2608633"/>
                  </a:lnTo>
                  <a:lnTo>
                    <a:pt x="139571" y="2597284"/>
                  </a:lnTo>
                  <a:lnTo>
                    <a:pt x="175276" y="2582693"/>
                  </a:lnTo>
                  <a:lnTo>
                    <a:pt x="176898" y="2581071"/>
                  </a:lnTo>
                  <a:lnTo>
                    <a:pt x="209357" y="2568101"/>
                  </a:lnTo>
                  <a:lnTo>
                    <a:pt x="245061" y="2551888"/>
                  </a:lnTo>
                  <a:lnTo>
                    <a:pt x="254799" y="2547025"/>
                  </a:lnTo>
                  <a:lnTo>
                    <a:pt x="279143" y="2534055"/>
                  </a:lnTo>
                  <a:lnTo>
                    <a:pt x="314847" y="2514600"/>
                  </a:lnTo>
                  <a:lnTo>
                    <a:pt x="319716" y="2511357"/>
                  </a:lnTo>
                  <a:lnTo>
                    <a:pt x="350552" y="2493523"/>
                  </a:lnTo>
                  <a:lnTo>
                    <a:pt x="374895" y="2475688"/>
                  </a:lnTo>
                  <a:lnTo>
                    <a:pt x="384633" y="2469203"/>
                  </a:lnTo>
                  <a:lnTo>
                    <a:pt x="420337" y="2443262"/>
                  </a:lnTo>
                  <a:lnTo>
                    <a:pt x="421960" y="2441642"/>
                  </a:lnTo>
                  <a:lnTo>
                    <a:pt x="454419" y="2412458"/>
                  </a:lnTo>
                  <a:lnTo>
                    <a:pt x="462533" y="2405974"/>
                  </a:lnTo>
                  <a:lnTo>
                    <a:pt x="490123" y="2380033"/>
                  </a:lnTo>
                  <a:lnTo>
                    <a:pt x="498238" y="2371926"/>
                  </a:lnTo>
                  <a:lnTo>
                    <a:pt x="525828" y="2342744"/>
                  </a:lnTo>
                  <a:lnTo>
                    <a:pt x="530696" y="2336258"/>
                  </a:lnTo>
                  <a:lnTo>
                    <a:pt x="558286" y="2300591"/>
                  </a:lnTo>
                  <a:lnTo>
                    <a:pt x="559909" y="2300591"/>
                  </a:lnTo>
                  <a:lnTo>
                    <a:pt x="585876" y="2266544"/>
                  </a:lnTo>
                  <a:lnTo>
                    <a:pt x="595613" y="2253574"/>
                  </a:lnTo>
                  <a:lnTo>
                    <a:pt x="610220" y="2230875"/>
                  </a:lnTo>
                  <a:lnTo>
                    <a:pt x="632941" y="2196829"/>
                  </a:lnTo>
                  <a:lnTo>
                    <a:pt x="655662" y="2161161"/>
                  </a:lnTo>
                  <a:lnTo>
                    <a:pt x="665399" y="2146569"/>
                  </a:lnTo>
                  <a:lnTo>
                    <a:pt x="699481" y="2091446"/>
                  </a:lnTo>
                  <a:lnTo>
                    <a:pt x="701104" y="2089825"/>
                  </a:lnTo>
                  <a:lnTo>
                    <a:pt x="722201" y="2055778"/>
                  </a:lnTo>
                  <a:lnTo>
                    <a:pt x="744923" y="2021732"/>
                  </a:lnTo>
                  <a:lnTo>
                    <a:pt x="769266" y="1986062"/>
                  </a:lnTo>
                  <a:lnTo>
                    <a:pt x="770889" y="1984442"/>
                  </a:lnTo>
                  <a:lnTo>
                    <a:pt x="795234" y="1950394"/>
                  </a:lnTo>
                  <a:lnTo>
                    <a:pt x="824446" y="1916348"/>
                  </a:lnTo>
                  <a:lnTo>
                    <a:pt x="840676" y="1898514"/>
                  </a:lnTo>
                  <a:lnTo>
                    <a:pt x="855282" y="1880680"/>
                  </a:lnTo>
                  <a:lnTo>
                    <a:pt x="876379" y="1861225"/>
                  </a:lnTo>
                  <a:lnTo>
                    <a:pt x="890985" y="1846633"/>
                  </a:lnTo>
                  <a:lnTo>
                    <a:pt x="910461" y="1828800"/>
                  </a:lnTo>
                  <a:lnTo>
                    <a:pt x="931559" y="1810965"/>
                  </a:lnTo>
                  <a:lnTo>
                    <a:pt x="946166" y="1799616"/>
                  </a:lnTo>
                  <a:lnTo>
                    <a:pt x="977001" y="1775297"/>
                  </a:lnTo>
                  <a:lnTo>
                    <a:pt x="980247" y="1773675"/>
                  </a:lnTo>
                  <a:lnTo>
                    <a:pt x="1015951" y="1749357"/>
                  </a:lnTo>
                  <a:lnTo>
                    <a:pt x="1030557" y="1741251"/>
                  </a:lnTo>
                  <a:lnTo>
                    <a:pt x="1051656" y="1728280"/>
                  </a:lnTo>
                  <a:lnTo>
                    <a:pt x="1085737" y="1708825"/>
                  </a:lnTo>
                  <a:lnTo>
                    <a:pt x="1090607" y="1705582"/>
                  </a:lnTo>
                  <a:lnTo>
                    <a:pt x="1155523" y="1671535"/>
                  </a:lnTo>
                  <a:lnTo>
                    <a:pt x="1158769" y="1671535"/>
                  </a:lnTo>
                  <a:lnTo>
                    <a:pt x="1191227" y="1655323"/>
                  </a:lnTo>
                  <a:lnTo>
                    <a:pt x="1226932" y="1640732"/>
                  </a:lnTo>
                  <a:lnTo>
                    <a:pt x="1236669" y="1635867"/>
                  </a:lnTo>
                  <a:lnTo>
                    <a:pt x="1261013" y="1624519"/>
                  </a:lnTo>
                  <a:lnTo>
                    <a:pt x="1296717" y="1611548"/>
                  </a:lnTo>
                  <a:lnTo>
                    <a:pt x="1322684" y="1600200"/>
                  </a:lnTo>
                  <a:lnTo>
                    <a:pt x="1330799" y="1596957"/>
                  </a:lnTo>
                  <a:lnTo>
                    <a:pt x="1402207" y="1571016"/>
                  </a:lnTo>
                  <a:lnTo>
                    <a:pt x="1436289" y="1556425"/>
                  </a:lnTo>
                  <a:lnTo>
                    <a:pt x="1471994" y="1543455"/>
                  </a:lnTo>
                  <a:lnTo>
                    <a:pt x="1506076" y="1530484"/>
                  </a:lnTo>
                  <a:lnTo>
                    <a:pt x="1507697" y="1530484"/>
                  </a:lnTo>
                  <a:lnTo>
                    <a:pt x="1575861" y="1504544"/>
                  </a:lnTo>
                  <a:lnTo>
                    <a:pt x="1600204" y="1496438"/>
                  </a:lnTo>
                  <a:lnTo>
                    <a:pt x="1611566" y="1489952"/>
                  </a:lnTo>
                  <a:lnTo>
                    <a:pt x="1647269" y="1475361"/>
                  </a:lnTo>
                  <a:lnTo>
                    <a:pt x="1756005" y="1425101"/>
                  </a:lnTo>
                  <a:lnTo>
                    <a:pt x="1809562" y="1391055"/>
                  </a:lnTo>
                  <a:lnTo>
                    <a:pt x="1822546" y="1376462"/>
                  </a:lnTo>
                  <a:lnTo>
                    <a:pt x="1842021" y="1355387"/>
                  </a:lnTo>
                  <a:lnTo>
                    <a:pt x="1853381" y="1321339"/>
                  </a:lnTo>
                  <a:lnTo>
                    <a:pt x="1842021" y="1285671"/>
                  </a:lnTo>
                  <a:lnTo>
                    <a:pt x="1822546" y="1264594"/>
                  </a:lnTo>
                  <a:lnTo>
                    <a:pt x="1809562" y="1250003"/>
                  </a:lnTo>
                  <a:lnTo>
                    <a:pt x="1786841" y="1235412"/>
                  </a:lnTo>
                  <a:lnTo>
                    <a:pt x="1756005" y="1215957"/>
                  </a:lnTo>
                  <a:lnTo>
                    <a:pt x="1681351" y="1178667"/>
                  </a:lnTo>
                  <a:lnTo>
                    <a:pt x="1647269" y="1165697"/>
                  </a:lnTo>
                  <a:lnTo>
                    <a:pt x="1611566" y="1151106"/>
                  </a:lnTo>
                  <a:lnTo>
                    <a:pt x="1600204" y="1146242"/>
                  </a:lnTo>
                  <a:lnTo>
                    <a:pt x="1575861" y="1136514"/>
                  </a:lnTo>
                  <a:lnTo>
                    <a:pt x="1507697" y="1110574"/>
                  </a:lnTo>
                  <a:lnTo>
                    <a:pt x="1506076" y="1110574"/>
                  </a:lnTo>
                  <a:lnTo>
                    <a:pt x="1471994" y="1097603"/>
                  </a:lnTo>
                  <a:lnTo>
                    <a:pt x="1436289" y="1084633"/>
                  </a:lnTo>
                  <a:lnTo>
                    <a:pt x="1402207" y="1070042"/>
                  </a:lnTo>
                  <a:lnTo>
                    <a:pt x="1330799" y="1044101"/>
                  </a:lnTo>
                  <a:lnTo>
                    <a:pt x="1322684" y="1040858"/>
                  </a:lnTo>
                  <a:lnTo>
                    <a:pt x="1296717" y="1029510"/>
                  </a:lnTo>
                  <a:lnTo>
                    <a:pt x="1261013" y="1016539"/>
                  </a:lnTo>
                  <a:lnTo>
                    <a:pt x="1236669" y="1005191"/>
                  </a:lnTo>
                  <a:lnTo>
                    <a:pt x="1226932" y="1000326"/>
                  </a:lnTo>
                  <a:lnTo>
                    <a:pt x="1191227" y="985735"/>
                  </a:lnTo>
                  <a:lnTo>
                    <a:pt x="1158769" y="971144"/>
                  </a:lnTo>
                  <a:lnTo>
                    <a:pt x="1155523" y="969523"/>
                  </a:lnTo>
                  <a:lnTo>
                    <a:pt x="1090607" y="935475"/>
                  </a:lnTo>
                  <a:lnTo>
                    <a:pt x="1085737" y="932233"/>
                  </a:lnTo>
                  <a:lnTo>
                    <a:pt x="1051656" y="912778"/>
                  </a:lnTo>
                  <a:lnTo>
                    <a:pt x="1030557" y="899807"/>
                  </a:lnTo>
                  <a:lnTo>
                    <a:pt x="1015951" y="891701"/>
                  </a:lnTo>
                  <a:lnTo>
                    <a:pt x="980247" y="867382"/>
                  </a:lnTo>
                  <a:lnTo>
                    <a:pt x="977001" y="865761"/>
                  </a:lnTo>
                  <a:lnTo>
                    <a:pt x="946166" y="841442"/>
                  </a:lnTo>
                  <a:lnTo>
                    <a:pt x="931559" y="830093"/>
                  </a:lnTo>
                  <a:lnTo>
                    <a:pt x="910461" y="812258"/>
                  </a:lnTo>
                  <a:lnTo>
                    <a:pt x="890985" y="796046"/>
                  </a:lnTo>
                  <a:lnTo>
                    <a:pt x="876379" y="779833"/>
                  </a:lnTo>
                  <a:lnTo>
                    <a:pt x="855282" y="760378"/>
                  </a:lnTo>
                  <a:lnTo>
                    <a:pt x="840676" y="742544"/>
                  </a:lnTo>
                  <a:lnTo>
                    <a:pt x="824446" y="724710"/>
                  </a:lnTo>
                  <a:lnTo>
                    <a:pt x="795234" y="690662"/>
                  </a:lnTo>
                  <a:lnTo>
                    <a:pt x="770889" y="656616"/>
                  </a:lnTo>
                  <a:lnTo>
                    <a:pt x="769266" y="654994"/>
                  </a:lnTo>
                  <a:lnTo>
                    <a:pt x="744923" y="620948"/>
                  </a:lnTo>
                  <a:lnTo>
                    <a:pt x="735186" y="604735"/>
                  </a:lnTo>
                  <a:lnTo>
                    <a:pt x="722201" y="585280"/>
                  </a:lnTo>
                  <a:lnTo>
                    <a:pt x="701104" y="551233"/>
                  </a:lnTo>
                  <a:lnTo>
                    <a:pt x="699481" y="549612"/>
                  </a:lnTo>
                  <a:lnTo>
                    <a:pt x="665399" y="494488"/>
                  </a:lnTo>
                  <a:lnTo>
                    <a:pt x="632941" y="445851"/>
                  </a:lnTo>
                  <a:lnTo>
                    <a:pt x="629695" y="439365"/>
                  </a:lnTo>
                  <a:lnTo>
                    <a:pt x="610220" y="410182"/>
                  </a:lnTo>
                  <a:lnTo>
                    <a:pt x="595613" y="387484"/>
                  </a:lnTo>
                  <a:lnTo>
                    <a:pt x="585876" y="374514"/>
                  </a:lnTo>
                  <a:lnTo>
                    <a:pt x="559909" y="340467"/>
                  </a:lnTo>
                  <a:lnTo>
                    <a:pt x="558286" y="340467"/>
                  </a:lnTo>
                  <a:lnTo>
                    <a:pt x="530696" y="304800"/>
                  </a:lnTo>
                  <a:lnTo>
                    <a:pt x="525828" y="298314"/>
                  </a:lnTo>
                  <a:lnTo>
                    <a:pt x="498238" y="270752"/>
                  </a:lnTo>
                  <a:lnTo>
                    <a:pt x="490123" y="261025"/>
                  </a:lnTo>
                  <a:lnTo>
                    <a:pt x="462533" y="235084"/>
                  </a:lnTo>
                  <a:lnTo>
                    <a:pt x="454419" y="228600"/>
                  </a:lnTo>
                  <a:lnTo>
                    <a:pt x="421960" y="199416"/>
                  </a:lnTo>
                  <a:lnTo>
                    <a:pt x="420337" y="197794"/>
                  </a:lnTo>
                  <a:lnTo>
                    <a:pt x="384633" y="171855"/>
                  </a:lnTo>
                  <a:lnTo>
                    <a:pt x="374895" y="165369"/>
                  </a:lnTo>
                  <a:lnTo>
                    <a:pt x="350552" y="147535"/>
                  </a:lnTo>
                  <a:lnTo>
                    <a:pt x="319716" y="129701"/>
                  </a:lnTo>
                  <a:lnTo>
                    <a:pt x="314847" y="126458"/>
                  </a:lnTo>
                  <a:lnTo>
                    <a:pt x="279143" y="107003"/>
                  </a:lnTo>
                  <a:lnTo>
                    <a:pt x="254799" y="95655"/>
                  </a:lnTo>
                  <a:lnTo>
                    <a:pt x="245061" y="89169"/>
                  </a:lnTo>
                  <a:lnTo>
                    <a:pt x="209357" y="72957"/>
                  </a:lnTo>
                  <a:lnTo>
                    <a:pt x="176898" y="59987"/>
                  </a:lnTo>
                  <a:lnTo>
                    <a:pt x="175276" y="58365"/>
                  </a:lnTo>
                  <a:lnTo>
                    <a:pt x="139571" y="43774"/>
                  </a:lnTo>
                  <a:lnTo>
                    <a:pt x="103867" y="32425"/>
                  </a:lnTo>
                  <a:lnTo>
                    <a:pt x="82769" y="24319"/>
                  </a:lnTo>
                  <a:lnTo>
                    <a:pt x="69785" y="21075"/>
                  </a:lnTo>
                  <a:lnTo>
                    <a:pt x="34081" y="97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1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694" name="object 8">
              <a:extLst>
                <a:ext uri="{FF2B5EF4-FFF2-40B4-BE49-F238E27FC236}">
                  <a16:creationId xmlns:a16="http://schemas.microsoft.com/office/drawing/2014/main" id="{D38D3045-5CDB-46A5-A74A-BDA0B3BE9C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5700" y="3278187"/>
              <a:ext cx="4170363" cy="2009775"/>
            </a:xfrm>
            <a:prstGeom prst="rect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695" name="object 9">
              <a:extLst>
                <a:ext uri="{FF2B5EF4-FFF2-40B4-BE49-F238E27FC236}">
                  <a16:creationId xmlns:a16="http://schemas.microsoft.com/office/drawing/2014/main" id="{3F23690C-B826-4E30-A8EE-41B545ED1F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8" y="3606800"/>
              <a:ext cx="692150" cy="1347787"/>
            </a:xfrm>
            <a:custGeom>
              <a:avLst/>
              <a:gdLst>
                <a:gd name="T0" fmla="*/ 0 w 983615"/>
                <a:gd name="T1" fmla="*/ 232598 h 1915159"/>
                <a:gd name="T2" fmla="*/ 4138 w 983615"/>
                <a:gd name="T3" fmla="*/ 230431 h 1915159"/>
                <a:gd name="T4" fmla="*/ 10640 w 983615"/>
                <a:gd name="T5" fmla="*/ 226886 h 1915159"/>
                <a:gd name="T6" fmla="*/ 16945 w 983615"/>
                <a:gd name="T7" fmla="*/ 222947 h 1915159"/>
                <a:gd name="T8" fmla="*/ 21280 w 983615"/>
                <a:gd name="T9" fmla="*/ 219993 h 1915159"/>
                <a:gd name="T10" fmla="*/ 25418 w 983615"/>
                <a:gd name="T11" fmla="*/ 216448 h 1915159"/>
                <a:gd name="T12" fmla="*/ 29752 w 983615"/>
                <a:gd name="T13" fmla="*/ 212705 h 1915159"/>
                <a:gd name="T14" fmla="*/ 33891 w 983615"/>
                <a:gd name="T15" fmla="*/ 208373 h 1915159"/>
                <a:gd name="T16" fmla="*/ 38225 w 983615"/>
                <a:gd name="T17" fmla="*/ 203646 h 1915159"/>
                <a:gd name="T18" fmla="*/ 42560 w 983615"/>
                <a:gd name="T19" fmla="*/ 198131 h 1915159"/>
                <a:gd name="T20" fmla="*/ 46107 w 983615"/>
                <a:gd name="T21" fmla="*/ 192813 h 1915159"/>
                <a:gd name="T22" fmla="*/ 48866 w 983615"/>
                <a:gd name="T23" fmla="*/ 188678 h 1915159"/>
                <a:gd name="T24" fmla="*/ 51427 w 983615"/>
                <a:gd name="T25" fmla="*/ 184345 h 1915159"/>
                <a:gd name="T26" fmla="*/ 55171 w 983615"/>
                <a:gd name="T27" fmla="*/ 177846 h 1915159"/>
                <a:gd name="T28" fmla="*/ 58914 w 983615"/>
                <a:gd name="T29" fmla="*/ 171543 h 1915159"/>
                <a:gd name="T30" fmla="*/ 61476 w 983615"/>
                <a:gd name="T31" fmla="*/ 167407 h 1915159"/>
                <a:gd name="T32" fmla="*/ 64431 w 983615"/>
                <a:gd name="T33" fmla="*/ 163074 h 1915159"/>
                <a:gd name="T34" fmla="*/ 67978 w 983615"/>
                <a:gd name="T35" fmla="*/ 158348 h 1915159"/>
                <a:gd name="T36" fmla="*/ 75465 w 983615"/>
                <a:gd name="T37" fmla="*/ 150273 h 1915159"/>
                <a:gd name="T38" fmla="*/ 80786 w 983615"/>
                <a:gd name="T39" fmla="*/ 146137 h 1915159"/>
                <a:gd name="T40" fmla="*/ 85121 w 983615"/>
                <a:gd name="T41" fmla="*/ 142986 h 1915159"/>
                <a:gd name="T42" fmla="*/ 89258 w 983615"/>
                <a:gd name="T43" fmla="*/ 140229 h 1915159"/>
                <a:gd name="T44" fmla="*/ 93790 w 983615"/>
                <a:gd name="T45" fmla="*/ 137668 h 1915159"/>
                <a:gd name="T46" fmla="*/ 101081 w 983615"/>
                <a:gd name="T47" fmla="*/ 133335 h 1915159"/>
                <a:gd name="T48" fmla="*/ 108174 w 983615"/>
                <a:gd name="T49" fmla="*/ 129002 h 1915159"/>
                <a:gd name="T50" fmla="*/ 114085 w 983615"/>
                <a:gd name="T51" fmla="*/ 124866 h 1915159"/>
                <a:gd name="T52" fmla="*/ 118025 w 983615"/>
                <a:gd name="T53" fmla="*/ 120534 h 1915159"/>
                <a:gd name="T54" fmla="*/ 119405 w 983615"/>
                <a:gd name="T55" fmla="*/ 116398 h 1915159"/>
                <a:gd name="T56" fmla="*/ 118025 w 983615"/>
                <a:gd name="T57" fmla="*/ 112065 h 1915159"/>
                <a:gd name="T58" fmla="*/ 114085 w 983615"/>
                <a:gd name="T59" fmla="*/ 107732 h 1915159"/>
                <a:gd name="T60" fmla="*/ 108174 w 983615"/>
                <a:gd name="T61" fmla="*/ 103596 h 1915159"/>
                <a:gd name="T62" fmla="*/ 101081 w 983615"/>
                <a:gd name="T63" fmla="*/ 99263 h 1915159"/>
                <a:gd name="T64" fmla="*/ 93790 w 983615"/>
                <a:gd name="T65" fmla="*/ 95126 h 1915159"/>
                <a:gd name="T66" fmla="*/ 89258 w 983615"/>
                <a:gd name="T67" fmla="*/ 92370 h 1915159"/>
                <a:gd name="T68" fmla="*/ 85121 w 983615"/>
                <a:gd name="T69" fmla="*/ 89612 h 1915159"/>
                <a:gd name="T70" fmla="*/ 80786 w 983615"/>
                <a:gd name="T71" fmla="*/ 86461 h 1915159"/>
                <a:gd name="T72" fmla="*/ 75465 w 983615"/>
                <a:gd name="T73" fmla="*/ 82325 h 1915159"/>
                <a:gd name="T74" fmla="*/ 67978 w 983615"/>
                <a:gd name="T75" fmla="*/ 74250 h 1915159"/>
                <a:gd name="T76" fmla="*/ 64431 w 983615"/>
                <a:gd name="T77" fmla="*/ 69523 h 1915159"/>
                <a:gd name="T78" fmla="*/ 61476 w 983615"/>
                <a:gd name="T79" fmla="*/ 65190 h 1915159"/>
                <a:gd name="T80" fmla="*/ 58914 w 983615"/>
                <a:gd name="T81" fmla="*/ 61054 h 1915159"/>
                <a:gd name="T82" fmla="*/ 55171 w 983615"/>
                <a:gd name="T83" fmla="*/ 54752 h 1915159"/>
                <a:gd name="T84" fmla="*/ 51427 w 983615"/>
                <a:gd name="T85" fmla="*/ 48252 h 1915159"/>
                <a:gd name="T86" fmla="*/ 48866 w 983615"/>
                <a:gd name="T87" fmla="*/ 43919 h 1915159"/>
                <a:gd name="T88" fmla="*/ 46107 w 983615"/>
                <a:gd name="T89" fmla="*/ 39784 h 1915159"/>
                <a:gd name="T90" fmla="*/ 42560 w 983615"/>
                <a:gd name="T91" fmla="*/ 34466 h 1915159"/>
                <a:gd name="T92" fmla="*/ 38225 w 983615"/>
                <a:gd name="T93" fmla="*/ 28952 h 1915159"/>
                <a:gd name="T94" fmla="*/ 33891 w 983615"/>
                <a:gd name="T95" fmla="*/ 24224 h 1915159"/>
                <a:gd name="T96" fmla="*/ 29752 w 983615"/>
                <a:gd name="T97" fmla="*/ 19891 h 1915159"/>
                <a:gd name="T98" fmla="*/ 25418 w 983615"/>
                <a:gd name="T99" fmla="*/ 16150 h 1915159"/>
                <a:gd name="T100" fmla="*/ 21280 w 983615"/>
                <a:gd name="T101" fmla="*/ 12604 h 1915159"/>
                <a:gd name="T102" fmla="*/ 16945 w 983615"/>
                <a:gd name="T103" fmla="*/ 9650 h 1915159"/>
                <a:gd name="T104" fmla="*/ 10640 w 983615"/>
                <a:gd name="T105" fmla="*/ 5712 h 1915159"/>
                <a:gd name="T106" fmla="*/ 4138 w 983615"/>
                <a:gd name="T107" fmla="*/ 2166 h 1915159"/>
                <a:gd name="T108" fmla="*/ 0 w 983615"/>
                <a:gd name="T109" fmla="*/ 0 h 191515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983615" h="1915159">
                  <a:moveTo>
                    <a:pt x="0" y="0"/>
                  </a:moveTo>
                  <a:lnTo>
                    <a:pt x="0" y="1914728"/>
                  </a:lnTo>
                  <a:lnTo>
                    <a:pt x="22720" y="1903379"/>
                  </a:lnTo>
                  <a:lnTo>
                    <a:pt x="34081" y="1896893"/>
                  </a:lnTo>
                  <a:lnTo>
                    <a:pt x="69785" y="1879060"/>
                  </a:lnTo>
                  <a:lnTo>
                    <a:pt x="87638" y="1867710"/>
                  </a:lnTo>
                  <a:lnTo>
                    <a:pt x="103867" y="1857983"/>
                  </a:lnTo>
                  <a:lnTo>
                    <a:pt x="139571" y="1835285"/>
                  </a:lnTo>
                  <a:lnTo>
                    <a:pt x="142817" y="1833664"/>
                  </a:lnTo>
                  <a:lnTo>
                    <a:pt x="175276" y="1810966"/>
                  </a:lnTo>
                  <a:lnTo>
                    <a:pt x="191505" y="1797996"/>
                  </a:lnTo>
                  <a:lnTo>
                    <a:pt x="209357" y="1781783"/>
                  </a:lnTo>
                  <a:lnTo>
                    <a:pt x="232078" y="1762328"/>
                  </a:lnTo>
                  <a:lnTo>
                    <a:pt x="245061" y="1750979"/>
                  </a:lnTo>
                  <a:lnTo>
                    <a:pt x="267782" y="1728280"/>
                  </a:lnTo>
                  <a:lnTo>
                    <a:pt x="279143" y="1715310"/>
                  </a:lnTo>
                  <a:lnTo>
                    <a:pt x="300241" y="1692612"/>
                  </a:lnTo>
                  <a:lnTo>
                    <a:pt x="314847" y="1676400"/>
                  </a:lnTo>
                  <a:lnTo>
                    <a:pt x="329454" y="1658566"/>
                  </a:lnTo>
                  <a:lnTo>
                    <a:pt x="350552" y="1631003"/>
                  </a:lnTo>
                  <a:lnTo>
                    <a:pt x="355420" y="1622897"/>
                  </a:lnTo>
                  <a:lnTo>
                    <a:pt x="379764" y="1587229"/>
                  </a:lnTo>
                  <a:lnTo>
                    <a:pt x="384633" y="1580744"/>
                  </a:lnTo>
                  <a:lnTo>
                    <a:pt x="402485" y="1553183"/>
                  </a:lnTo>
                  <a:lnTo>
                    <a:pt x="420337" y="1524000"/>
                  </a:lnTo>
                  <a:lnTo>
                    <a:pt x="423583" y="1517515"/>
                  </a:lnTo>
                  <a:lnTo>
                    <a:pt x="444681" y="1483467"/>
                  </a:lnTo>
                  <a:lnTo>
                    <a:pt x="454419" y="1464012"/>
                  </a:lnTo>
                  <a:lnTo>
                    <a:pt x="464156" y="1447800"/>
                  </a:lnTo>
                  <a:lnTo>
                    <a:pt x="485254" y="1412132"/>
                  </a:lnTo>
                  <a:lnTo>
                    <a:pt x="490123" y="1404025"/>
                  </a:lnTo>
                  <a:lnTo>
                    <a:pt x="506352" y="1378085"/>
                  </a:lnTo>
                  <a:lnTo>
                    <a:pt x="525828" y="1350523"/>
                  </a:lnTo>
                  <a:lnTo>
                    <a:pt x="530696" y="1342416"/>
                  </a:lnTo>
                  <a:lnTo>
                    <a:pt x="556663" y="1308370"/>
                  </a:lnTo>
                  <a:lnTo>
                    <a:pt x="559909" y="1303506"/>
                  </a:lnTo>
                  <a:lnTo>
                    <a:pt x="585876" y="1272702"/>
                  </a:lnTo>
                  <a:lnTo>
                    <a:pt x="621580" y="1237034"/>
                  </a:lnTo>
                  <a:lnTo>
                    <a:pt x="629695" y="1230548"/>
                  </a:lnTo>
                  <a:lnTo>
                    <a:pt x="665399" y="1202987"/>
                  </a:lnTo>
                  <a:lnTo>
                    <a:pt x="665399" y="1201366"/>
                  </a:lnTo>
                  <a:lnTo>
                    <a:pt x="701104" y="1177047"/>
                  </a:lnTo>
                  <a:lnTo>
                    <a:pt x="714087" y="1167319"/>
                  </a:lnTo>
                  <a:lnTo>
                    <a:pt x="735186" y="1154348"/>
                  </a:lnTo>
                  <a:lnTo>
                    <a:pt x="770889" y="1133273"/>
                  </a:lnTo>
                  <a:lnTo>
                    <a:pt x="772512" y="1133273"/>
                  </a:lnTo>
                  <a:lnTo>
                    <a:pt x="804971" y="1112196"/>
                  </a:lnTo>
                  <a:lnTo>
                    <a:pt x="832560" y="1097603"/>
                  </a:lnTo>
                  <a:lnTo>
                    <a:pt x="876379" y="1071664"/>
                  </a:lnTo>
                  <a:lnTo>
                    <a:pt x="890985" y="1061935"/>
                  </a:lnTo>
                  <a:lnTo>
                    <a:pt x="910461" y="1047344"/>
                  </a:lnTo>
                  <a:lnTo>
                    <a:pt x="939673" y="1027889"/>
                  </a:lnTo>
                  <a:lnTo>
                    <a:pt x="946166" y="1021403"/>
                  </a:lnTo>
                  <a:lnTo>
                    <a:pt x="972132" y="992221"/>
                  </a:lnTo>
                  <a:lnTo>
                    <a:pt x="980247" y="964660"/>
                  </a:lnTo>
                  <a:lnTo>
                    <a:pt x="983492" y="958174"/>
                  </a:lnTo>
                  <a:lnTo>
                    <a:pt x="980247" y="950067"/>
                  </a:lnTo>
                  <a:lnTo>
                    <a:pt x="972132" y="922506"/>
                  </a:lnTo>
                  <a:lnTo>
                    <a:pt x="946166" y="893323"/>
                  </a:lnTo>
                  <a:lnTo>
                    <a:pt x="939673" y="886838"/>
                  </a:lnTo>
                  <a:lnTo>
                    <a:pt x="910461" y="867383"/>
                  </a:lnTo>
                  <a:lnTo>
                    <a:pt x="890985" y="852792"/>
                  </a:lnTo>
                  <a:lnTo>
                    <a:pt x="876379" y="843064"/>
                  </a:lnTo>
                  <a:lnTo>
                    <a:pt x="832560" y="817123"/>
                  </a:lnTo>
                  <a:lnTo>
                    <a:pt x="804971" y="802532"/>
                  </a:lnTo>
                  <a:lnTo>
                    <a:pt x="772512" y="783076"/>
                  </a:lnTo>
                  <a:lnTo>
                    <a:pt x="770889" y="781455"/>
                  </a:lnTo>
                  <a:lnTo>
                    <a:pt x="735186" y="760379"/>
                  </a:lnTo>
                  <a:lnTo>
                    <a:pt x="714087" y="747408"/>
                  </a:lnTo>
                  <a:lnTo>
                    <a:pt x="701104" y="737680"/>
                  </a:lnTo>
                  <a:lnTo>
                    <a:pt x="665399" y="713361"/>
                  </a:lnTo>
                  <a:lnTo>
                    <a:pt x="665399" y="711741"/>
                  </a:lnTo>
                  <a:lnTo>
                    <a:pt x="629695" y="684179"/>
                  </a:lnTo>
                  <a:lnTo>
                    <a:pt x="621580" y="677693"/>
                  </a:lnTo>
                  <a:lnTo>
                    <a:pt x="585876" y="642025"/>
                  </a:lnTo>
                  <a:lnTo>
                    <a:pt x="559909" y="611221"/>
                  </a:lnTo>
                  <a:lnTo>
                    <a:pt x="556663" y="607979"/>
                  </a:lnTo>
                  <a:lnTo>
                    <a:pt x="530696" y="572310"/>
                  </a:lnTo>
                  <a:lnTo>
                    <a:pt x="525828" y="564203"/>
                  </a:lnTo>
                  <a:lnTo>
                    <a:pt x="506352" y="536642"/>
                  </a:lnTo>
                  <a:lnTo>
                    <a:pt x="490123" y="510702"/>
                  </a:lnTo>
                  <a:lnTo>
                    <a:pt x="485254" y="502596"/>
                  </a:lnTo>
                  <a:lnTo>
                    <a:pt x="464156" y="466928"/>
                  </a:lnTo>
                  <a:lnTo>
                    <a:pt x="454419" y="450715"/>
                  </a:lnTo>
                  <a:lnTo>
                    <a:pt x="444681" y="432880"/>
                  </a:lnTo>
                  <a:lnTo>
                    <a:pt x="423583" y="397212"/>
                  </a:lnTo>
                  <a:lnTo>
                    <a:pt x="420337" y="390728"/>
                  </a:lnTo>
                  <a:lnTo>
                    <a:pt x="402485" y="361544"/>
                  </a:lnTo>
                  <a:lnTo>
                    <a:pt x="384633" y="333983"/>
                  </a:lnTo>
                  <a:lnTo>
                    <a:pt x="379764" y="327497"/>
                  </a:lnTo>
                  <a:lnTo>
                    <a:pt x="355420" y="291829"/>
                  </a:lnTo>
                  <a:lnTo>
                    <a:pt x="350552" y="283723"/>
                  </a:lnTo>
                  <a:lnTo>
                    <a:pt x="329454" y="257783"/>
                  </a:lnTo>
                  <a:lnTo>
                    <a:pt x="314847" y="238328"/>
                  </a:lnTo>
                  <a:lnTo>
                    <a:pt x="300241" y="222115"/>
                  </a:lnTo>
                  <a:lnTo>
                    <a:pt x="279143" y="199416"/>
                  </a:lnTo>
                  <a:lnTo>
                    <a:pt x="267782" y="186447"/>
                  </a:lnTo>
                  <a:lnTo>
                    <a:pt x="245061" y="163748"/>
                  </a:lnTo>
                  <a:lnTo>
                    <a:pt x="232078" y="152400"/>
                  </a:lnTo>
                  <a:lnTo>
                    <a:pt x="209357" y="132944"/>
                  </a:lnTo>
                  <a:lnTo>
                    <a:pt x="191505" y="116732"/>
                  </a:lnTo>
                  <a:lnTo>
                    <a:pt x="175276" y="103761"/>
                  </a:lnTo>
                  <a:lnTo>
                    <a:pt x="142817" y="82685"/>
                  </a:lnTo>
                  <a:lnTo>
                    <a:pt x="139571" y="79442"/>
                  </a:lnTo>
                  <a:lnTo>
                    <a:pt x="103867" y="56744"/>
                  </a:lnTo>
                  <a:lnTo>
                    <a:pt x="87638" y="47016"/>
                  </a:lnTo>
                  <a:lnTo>
                    <a:pt x="69785" y="35667"/>
                  </a:lnTo>
                  <a:lnTo>
                    <a:pt x="34081" y="17834"/>
                  </a:lnTo>
                  <a:lnTo>
                    <a:pt x="22720" y="113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D6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696" name="object 10">
              <a:extLst>
                <a:ext uri="{FF2B5EF4-FFF2-40B4-BE49-F238E27FC236}">
                  <a16:creationId xmlns:a16="http://schemas.microsoft.com/office/drawing/2014/main" id="{20000659-1458-46D4-B15C-718623B8DC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8013" y="3662362"/>
              <a:ext cx="860425" cy="298450"/>
            </a:xfrm>
            <a:custGeom>
              <a:avLst/>
              <a:gdLst>
                <a:gd name="T0" fmla="*/ 45763 w 1224279"/>
                <a:gd name="T1" fmla="*/ 585 h 424815"/>
                <a:gd name="T2" fmla="*/ 33051 w 1224279"/>
                <a:gd name="T3" fmla="*/ 2144 h 424815"/>
                <a:gd name="T4" fmla="*/ 24641 w 1224279"/>
                <a:gd name="T5" fmla="*/ 3704 h 424815"/>
                <a:gd name="T6" fmla="*/ 20339 w 1224279"/>
                <a:gd name="T7" fmla="*/ 4678 h 424815"/>
                <a:gd name="T8" fmla="*/ 7823 w 1224279"/>
                <a:gd name="T9" fmla="*/ 9942 h 424815"/>
                <a:gd name="T10" fmla="*/ 3129 w 1224279"/>
                <a:gd name="T11" fmla="*/ 13061 h 424815"/>
                <a:gd name="T12" fmla="*/ 0 w 1224279"/>
                <a:gd name="T13" fmla="*/ 21638 h 424815"/>
                <a:gd name="T14" fmla="*/ 6258 w 1224279"/>
                <a:gd name="T15" fmla="*/ 30020 h 424815"/>
                <a:gd name="T16" fmla="*/ 16232 w 1224279"/>
                <a:gd name="T17" fmla="*/ 35673 h 424815"/>
                <a:gd name="T18" fmla="*/ 22686 w 1224279"/>
                <a:gd name="T19" fmla="*/ 38402 h 424815"/>
                <a:gd name="T20" fmla="*/ 28943 w 1224279"/>
                <a:gd name="T21" fmla="*/ 40351 h 424815"/>
                <a:gd name="T22" fmla="*/ 36180 w 1224279"/>
                <a:gd name="T23" fmla="*/ 42691 h 424815"/>
                <a:gd name="T24" fmla="*/ 41656 w 1224279"/>
                <a:gd name="T25" fmla="*/ 43860 h 424815"/>
                <a:gd name="T26" fmla="*/ 50065 w 1224279"/>
                <a:gd name="T27" fmla="*/ 45809 h 424815"/>
                <a:gd name="T28" fmla="*/ 55541 w 1224279"/>
                <a:gd name="T29" fmla="*/ 46784 h 424815"/>
                <a:gd name="T30" fmla="*/ 71186 w 1224279"/>
                <a:gd name="T31" fmla="*/ 49124 h 424815"/>
                <a:gd name="T32" fmla="*/ 92307 w 1224279"/>
                <a:gd name="T33" fmla="*/ 50877 h 424815"/>
                <a:gd name="T34" fmla="*/ 109517 w 1224279"/>
                <a:gd name="T35" fmla="*/ 51073 h 424815"/>
                <a:gd name="T36" fmla="*/ 121838 w 1224279"/>
                <a:gd name="T37" fmla="*/ 49904 h 424815"/>
                <a:gd name="T38" fmla="*/ 135136 w 1224279"/>
                <a:gd name="T39" fmla="*/ 46784 h 424815"/>
                <a:gd name="T40" fmla="*/ 146479 w 1224279"/>
                <a:gd name="T41" fmla="*/ 38402 h 424815"/>
                <a:gd name="T42" fmla="*/ 147261 w 1224279"/>
                <a:gd name="T43" fmla="*/ 32359 h 424815"/>
                <a:gd name="T44" fmla="*/ 140808 w 1224279"/>
                <a:gd name="T45" fmla="*/ 21638 h 424815"/>
                <a:gd name="T46" fmla="*/ 130247 w 1224279"/>
                <a:gd name="T47" fmla="*/ 14230 h 424815"/>
                <a:gd name="T48" fmla="*/ 121838 w 1224279"/>
                <a:gd name="T49" fmla="*/ 10332 h 424815"/>
                <a:gd name="T50" fmla="*/ 109126 w 1224279"/>
                <a:gd name="T51" fmla="*/ 6238 h 424815"/>
                <a:gd name="T52" fmla="*/ 103454 w 1224279"/>
                <a:gd name="T53" fmla="*/ 4678 h 424815"/>
                <a:gd name="T54" fmla="*/ 92307 w 1224279"/>
                <a:gd name="T55" fmla="*/ 2534 h 424815"/>
                <a:gd name="T56" fmla="*/ 75293 w 1224279"/>
                <a:gd name="T57" fmla="*/ 585 h 424815"/>
                <a:gd name="T58" fmla="*/ 58474 w 1224279"/>
                <a:gd name="T59" fmla="*/ 0 h 424815"/>
                <a:gd name="T60" fmla="*/ 46740 w 1224279"/>
                <a:gd name="T61" fmla="*/ 585 h 424815"/>
                <a:gd name="T62" fmla="*/ 71186 w 1224279"/>
                <a:gd name="T63" fmla="*/ 390 h 42481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224279" h="424815">
                  <a:moveTo>
                    <a:pt x="624826" y="4864"/>
                  </a:moveTo>
                  <a:lnTo>
                    <a:pt x="379764" y="4864"/>
                  </a:lnTo>
                  <a:lnTo>
                    <a:pt x="309977" y="11348"/>
                  </a:lnTo>
                  <a:lnTo>
                    <a:pt x="274274" y="17833"/>
                  </a:lnTo>
                  <a:lnTo>
                    <a:pt x="240192" y="22697"/>
                  </a:lnTo>
                  <a:lnTo>
                    <a:pt x="204487" y="30803"/>
                  </a:lnTo>
                  <a:lnTo>
                    <a:pt x="170406" y="38910"/>
                  </a:lnTo>
                  <a:lnTo>
                    <a:pt x="168784" y="38910"/>
                  </a:lnTo>
                  <a:lnTo>
                    <a:pt x="98997" y="64851"/>
                  </a:lnTo>
                  <a:lnTo>
                    <a:pt x="64916" y="82684"/>
                  </a:lnTo>
                  <a:lnTo>
                    <a:pt x="29212" y="107003"/>
                  </a:lnTo>
                  <a:lnTo>
                    <a:pt x="25966" y="108625"/>
                  </a:lnTo>
                  <a:lnTo>
                    <a:pt x="1621" y="144293"/>
                  </a:lnTo>
                  <a:lnTo>
                    <a:pt x="0" y="179961"/>
                  </a:lnTo>
                  <a:lnTo>
                    <a:pt x="16228" y="214007"/>
                  </a:lnTo>
                  <a:lnTo>
                    <a:pt x="51932" y="249675"/>
                  </a:lnTo>
                  <a:lnTo>
                    <a:pt x="98997" y="278858"/>
                  </a:lnTo>
                  <a:lnTo>
                    <a:pt x="134702" y="296693"/>
                  </a:lnTo>
                  <a:lnTo>
                    <a:pt x="170406" y="311284"/>
                  </a:lnTo>
                  <a:lnTo>
                    <a:pt x="188258" y="319391"/>
                  </a:lnTo>
                  <a:lnTo>
                    <a:pt x="204487" y="324255"/>
                  </a:lnTo>
                  <a:lnTo>
                    <a:pt x="240192" y="335603"/>
                  </a:lnTo>
                  <a:lnTo>
                    <a:pt x="274274" y="346952"/>
                  </a:lnTo>
                  <a:lnTo>
                    <a:pt x="300240" y="355058"/>
                  </a:lnTo>
                  <a:lnTo>
                    <a:pt x="309977" y="356680"/>
                  </a:lnTo>
                  <a:lnTo>
                    <a:pt x="345682" y="364787"/>
                  </a:lnTo>
                  <a:lnTo>
                    <a:pt x="379764" y="372893"/>
                  </a:lnTo>
                  <a:lnTo>
                    <a:pt x="415469" y="381000"/>
                  </a:lnTo>
                  <a:lnTo>
                    <a:pt x="449549" y="387484"/>
                  </a:lnTo>
                  <a:lnTo>
                    <a:pt x="460910" y="389106"/>
                  </a:lnTo>
                  <a:lnTo>
                    <a:pt x="485254" y="393970"/>
                  </a:lnTo>
                  <a:lnTo>
                    <a:pt x="590744" y="408561"/>
                  </a:lnTo>
                  <a:lnTo>
                    <a:pt x="730316" y="421532"/>
                  </a:lnTo>
                  <a:lnTo>
                    <a:pt x="766020" y="423152"/>
                  </a:lnTo>
                  <a:lnTo>
                    <a:pt x="785496" y="424774"/>
                  </a:lnTo>
                  <a:lnTo>
                    <a:pt x="908838" y="424774"/>
                  </a:lnTo>
                  <a:lnTo>
                    <a:pt x="941296" y="423152"/>
                  </a:lnTo>
                  <a:lnTo>
                    <a:pt x="1011082" y="415046"/>
                  </a:lnTo>
                  <a:lnTo>
                    <a:pt x="1080867" y="400455"/>
                  </a:lnTo>
                  <a:lnTo>
                    <a:pt x="1121441" y="389106"/>
                  </a:lnTo>
                  <a:lnTo>
                    <a:pt x="1186359" y="355058"/>
                  </a:lnTo>
                  <a:lnTo>
                    <a:pt x="1215571" y="319391"/>
                  </a:lnTo>
                  <a:lnTo>
                    <a:pt x="1223685" y="283723"/>
                  </a:lnTo>
                  <a:lnTo>
                    <a:pt x="1222062" y="269132"/>
                  </a:lnTo>
                  <a:lnTo>
                    <a:pt x="1199342" y="214007"/>
                  </a:lnTo>
                  <a:lnTo>
                    <a:pt x="1168506" y="179961"/>
                  </a:lnTo>
                  <a:lnTo>
                    <a:pt x="1124687" y="144293"/>
                  </a:lnTo>
                  <a:lnTo>
                    <a:pt x="1080867" y="118352"/>
                  </a:lnTo>
                  <a:lnTo>
                    <a:pt x="1046787" y="100519"/>
                  </a:lnTo>
                  <a:lnTo>
                    <a:pt x="1011082" y="85926"/>
                  </a:lnTo>
                  <a:lnTo>
                    <a:pt x="941296" y="61607"/>
                  </a:lnTo>
                  <a:lnTo>
                    <a:pt x="905592" y="51880"/>
                  </a:lnTo>
                  <a:lnTo>
                    <a:pt x="871510" y="42152"/>
                  </a:lnTo>
                  <a:lnTo>
                    <a:pt x="858527" y="38910"/>
                  </a:lnTo>
                  <a:lnTo>
                    <a:pt x="835806" y="34046"/>
                  </a:lnTo>
                  <a:lnTo>
                    <a:pt x="766020" y="21075"/>
                  </a:lnTo>
                  <a:lnTo>
                    <a:pt x="696234" y="11348"/>
                  </a:lnTo>
                  <a:lnTo>
                    <a:pt x="624826" y="4864"/>
                  </a:lnTo>
                  <a:close/>
                </a:path>
                <a:path w="1224279" h="424815">
                  <a:moveTo>
                    <a:pt x="520959" y="0"/>
                  </a:moveTo>
                  <a:lnTo>
                    <a:pt x="485254" y="0"/>
                  </a:lnTo>
                  <a:lnTo>
                    <a:pt x="415469" y="3242"/>
                  </a:lnTo>
                  <a:lnTo>
                    <a:pt x="387878" y="4864"/>
                  </a:lnTo>
                  <a:lnTo>
                    <a:pt x="615088" y="4864"/>
                  </a:lnTo>
                  <a:lnTo>
                    <a:pt x="590744" y="3242"/>
                  </a:lnTo>
                  <a:lnTo>
                    <a:pt x="520959" y="0"/>
                  </a:lnTo>
                  <a:close/>
                </a:path>
              </a:pathLst>
            </a:custGeom>
            <a:solidFill>
              <a:srgbClr val="6AA7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697" name="object 11">
              <a:extLst>
                <a:ext uri="{FF2B5EF4-FFF2-40B4-BE49-F238E27FC236}">
                  <a16:creationId xmlns:a16="http://schemas.microsoft.com/office/drawing/2014/main" id="{21E37BC4-8719-4A24-BAE2-C8DF9D2C664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8013" y="4600575"/>
              <a:ext cx="860425" cy="298450"/>
            </a:xfrm>
            <a:custGeom>
              <a:avLst/>
              <a:gdLst>
                <a:gd name="T0" fmla="*/ 50065 w 1224279"/>
                <a:gd name="T1" fmla="*/ 50683 h 424815"/>
                <a:gd name="T2" fmla="*/ 62777 w 1224279"/>
                <a:gd name="T3" fmla="*/ 51073 h 424815"/>
                <a:gd name="T4" fmla="*/ 109517 w 1224279"/>
                <a:gd name="T5" fmla="*/ 0 h 424815"/>
                <a:gd name="T6" fmla="*/ 92307 w 1224279"/>
                <a:gd name="T7" fmla="*/ 195 h 424815"/>
                <a:gd name="T8" fmla="*/ 71186 w 1224279"/>
                <a:gd name="T9" fmla="*/ 1950 h 424815"/>
                <a:gd name="T10" fmla="*/ 55541 w 1224279"/>
                <a:gd name="T11" fmla="*/ 4288 h 424815"/>
                <a:gd name="T12" fmla="*/ 50065 w 1224279"/>
                <a:gd name="T13" fmla="*/ 5263 h 424815"/>
                <a:gd name="T14" fmla="*/ 41656 w 1224279"/>
                <a:gd name="T15" fmla="*/ 7212 h 424815"/>
                <a:gd name="T16" fmla="*/ 36180 w 1224279"/>
                <a:gd name="T17" fmla="*/ 8577 h 424815"/>
                <a:gd name="T18" fmla="*/ 28943 w 1224279"/>
                <a:gd name="T19" fmla="*/ 10721 h 424815"/>
                <a:gd name="T20" fmla="*/ 22686 w 1224279"/>
                <a:gd name="T21" fmla="*/ 12671 h 424815"/>
                <a:gd name="T22" fmla="*/ 16232 w 1224279"/>
                <a:gd name="T23" fmla="*/ 15400 h 424815"/>
                <a:gd name="T24" fmla="*/ 6258 w 1224279"/>
                <a:gd name="T25" fmla="*/ 21053 h 424815"/>
                <a:gd name="T26" fmla="*/ 0 w 1224279"/>
                <a:gd name="T27" fmla="*/ 29630 h 424815"/>
                <a:gd name="T28" fmla="*/ 3129 w 1224279"/>
                <a:gd name="T29" fmla="*/ 38012 h 424815"/>
                <a:gd name="T30" fmla="*/ 7823 w 1224279"/>
                <a:gd name="T31" fmla="*/ 41131 h 424815"/>
                <a:gd name="T32" fmla="*/ 11929 w 1224279"/>
                <a:gd name="T33" fmla="*/ 43275 h 424815"/>
                <a:gd name="T34" fmla="*/ 20339 w 1224279"/>
                <a:gd name="T35" fmla="*/ 46394 h 424815"/>
                <a:gd name="T36" fmla="*/ 24641 w 1224279"/>
                <a:gd name="T37" fmla="*/ 47369 h 424815"/>
                <a:gd name="T38" fmla="*/ 33051 w 1224279"/>
                <a:gd name="T39" fmla="*/ 48928 h 424815"/>
                <a:gd name="T40" fmla="*/ 45763 w 1224279"/>
                <a:gd name="T41" fmla="*/ 50487 h 424815"/>
                <a:gd name="T42" fmla="*/ 74120 w 1224279"/>
                <a:gd name="T43" fmla="*/ 50683 h 424815"/>
                <a:gd name="T44" fmla="*/ 83898 w 1224279"/>
                <a:gd name="T45" fmla="*/ 49708 h 424815"/>
                <a:gd name="T46" fmla="*/ 100717 w 1224279"/>
                <a:gd name="T47" fmla="*/ 46979 h 424815"/>
                <a:gd name="T48" fmla="*/ 105019 w 1224279"/>
                <a:gd name="T49" fmla="*/ 46004 h 424815"/>
                <a:gd name="T50" fmla="*/ 113429 w 1224279"/>
                <a:gd name="T51" fmla="*/ 43665 h 424815"/>
                <a:gd name="T52" fmla="*/ 126140 w 1224279"/>
                <a:gd name="T53" fmla="*/ 38987 h 424815"/>
                <a:gd name="T54" fmla="*/ 135528 w 1224279"/>
                <a:gd name="T55" fmla="*/ 33723 h 424815"/>
                <a:gd name="T56" fmla="*/ 140808 w 1224279"/>
                <a:gd name="T57" fmla="*/ 29630 h 424815"/>
                <a:gd name="T58" fmla="*/ 144523 w 1224279"/>
                <a:gd name="T59" fmla="*/ 25341 h 424815"/>
                <a:gd name="T60" fmla="*/ 147261 w 1224279"/>
                <a:gd name="T61" fmla="*/ 18714 h 424815"/>
                <a:gd name="T62" fmla="*/ 147261 w 1224279"/>
                <a:gd name="T63" fmla="*/ 15594 h 424815"/>
                <a:gd name="T64" fmla="*/ 142959 w 1224279"/>
                <a:gd name="T65" fmla="*/ 8577 h 424815"/>
                <a:gd name="T66" fmla="*/ 138656 w 1224279"/>
                <a:gd name="T67" fmla="*/ 5848 h 424815"/>
                <a:gd name="T68" fmla="*/ 121838 w 1224279"/>
                <a:gd name="T69" fmla="*/ 1170 h 424815"/>
                <a:gd name="T70" fmla="*/ 109517 w 1224279"/>
                <a:gd name="T71" fmla="*/ 0 h 42481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224279" h="424815">
                  <a:moveTo>
                    <a:pt x="590744" y="421532"/>
                  </a:moveTo>
                  <a:lnTo>
                    <a:pt x="415469" y="421532"/>
                  </a:lnTo>
                  <a:lnTo>
                    <a:pt x="485254" y="424774"/>
                  </a:lnTo>
                  <a:lnTo>
                    <a:pt x="520959" y="424774"/>
                  </a:lnTo>
                  <a:lnTo>
                    <a:pt x="590744" y="421532"/>
                  </a:lnTo>
                  <a:close/>
                </a:path>
                <a:path w="1224279" h="424815">
                  <a:moveTo>
                    <a:pt x="908838" y="0"/>
                  </a:moveTo>
                  <a:lnTo>
                    <a:pt x="785496" y="0"/>
                  </a:lnTo>
                  <a:lnTo>
                    <a:pt x="766020" y="1621"/>
                  </a:lnTo>
                  <a:lnTo>
                    <a:pt x="730316" y="3242"/>
                  </a:lnTo>
                  <a:lnTo>
                    <a:pt x="590744" y="16212"/>
                  </a:lnTo>
                  <a:lnTo>
                    <a:pt x="485254" y="30803"/>
                  </a:lnTo>
                  <a:lnTo>
                    <a:pt x="460910" y="35667"/>
                  </a:lnTo>
                  <a:lnTo>
                    <a:pt x="449549" y="37289"/>
                  </a:lnTo>
                  <a:lnTo>
                    <a:pt x="415469" y="43774"/>
                  </a:lnTo>
                  <a:lnTo>
                    <a:pt x="379764" y="51880"/>
                  </a:lnTo>
                  <a:lnTo>
                    <a:pt x="345682" y="59987"/>
                  </a:lnTo>
                  <a:lnTo>
                    <a:pt x="309977" y="68093"/>
                  </a:lnTo>
                  <a:lnTo>
                    <a:pt x="300240" y="71335"/>
                  </a:lnTo>
                  <a:lnTo>
                    <a:pt x="274274" y="77821"/>
                  </a:lnTo>
                  <a:lnTo>
                    <a:pt x="240192" y="89170"/>
                  </a:lnTo>
                  <a:lnTo>
                    <a:pt x="204487" y="100519"/>
                  </a:lnTo>
                  <a:lnTo>
                    <a:pt x="188258" y="105383"/>
                  </a:lnTo>
                  <a:lnTo>
                    <a:pt x="170406" y="113489"/>
                  </a:lnTo>
                  <a:lnTo>
                    <a:pt x="134702" y="128080"/>
                  </a:lnTo>
                  <a:lnTo>
                    <a:pt x="98997" y="145915"/>
                  </a:lnTo>
                  <a:lnTo>
                    <a:pt x="51932" y="175097"/>
                  </a:lnTo>
                  <a:lnTo>
                    <a:pt x="16228" y="210765"/>
                  </a:lnTo>
                  <a:lnTo>
                    <a:pt x="0" y="246434"/>
                  </a:lnTo>
                  <a:lnTo>
                    <a:pt x="1621" y="280480"/>
                  </a:lnTo>
                  <a:lnTo>
                    <a:pt x="25966" y="316148"/>
                  </a:lnTo>
                  <a:lnTo>
                    <a:pt x="29212" y="317770"/>
                  </a:lnTo>
                  <a:lnTo>
                    <a:pt x="64916" y="342089"/>
                  </a:lnTo>
                  <a:lnTo>
                    <a:pt x="77899" y="350196"/>
                  </a:lnTo>
                  <a:lnTo>
                    <a:pt x="98997" y="359923"/>
                  </a:lnTo>
                  <a:lnTo>
                    <a:pt x="134702" y="374515"/>
                  </a:lnTo>
                  <a:lnTo>
                    <a:pt x="168784" y="385864"/>
                  </a:lnTo>
                  <a:lnTo>
                    <a:pt x="170406" y="385864"/>
                  </a:lnTo>
                  <a:lnTo>
                    <a:pt x="204487" y="393970"/>
                  </a:lnTo>
                  <a:lnTo>
                    <a:pt x="240192" y="402076"/>
                  </a:lnTo>
                  <a:lnTo>
                    <a:pt x="274274" y="406941"/>
                  </a:lnTo>
                  <a:lnTo>
                    <a:pt x="309977" y="413425"/>
                  </a:lnTo>
                  <a:lnTo>
                    <a:pt x="379764" y="419910"/>
                  </a:lnTo>
                  <a:lnTo>
                    <a:pt x="387878" y="421532"/>
                  </a:lnTo>
                  <a:lnTo>
                    <a:pt x="615088" y="421532"/>
                  </a:lnTo>
                  <a:lnTo>
                    <a:pt x="624826" y="419910"/>
                  </a:lnTo>
                  <a:lnTo>
                    <a:pt x="696234" y="413425"/>
                  </a:lnTo>
                  <a:lnTo>
                    <a:pt x="766020" y="403697"/>
                  </a:lnTo>
                  <a:lnTo>
                    <a:pt x="835806" y="390728"/>
                  </a:lnTo>
                  <a:lnTo>
                    <a:pt x="858527" y="385864"/>
                  </a:lnTo>
                  <a:lnTo>
                    <a:pt x="871510" y="382621"/>
                  </a:lnTo>
                  <a:lnTo>
                    <a:pt x="905592" y="372893"/>
                  </a:lnTo>
                  <a:lnTo>
                    <a:pt x="941296" y="363165"/>
                  </a:lnTo>
                  <a:lnTo>
                    <a:pt x="980246" y="350196"/>
                  </a:lnTo>
                  <a:lnTo>
                    <a:pt x="1046787" y="324255"/>
                  </a:lnTo>
                  <a:lnTo>
                    <a:pt x="1080867" y="306421"/>
                  </a:lnTo>
                  <a:lnTo>
                    <a:pt x="1124687" y="280480"/>
                  </a:lnTo>
                  <a:lnTo>
                    <a:pt x="1150654" y="259403"/>
                  </a:lnTo>
                  <a:lnTo>
                    <a:pt x="1168506" y="246434"/>
                  </a:lnTo>
                  <a:lnTo>
                    <a:pt x="1186359" y="225357"/>
                  </a:lnTo>
                  <a:lnTo>
                    <a:pt x="1199342" y="210765"/>
                  </a:lnTo>
                  <a:lnTo>
                    <a:pt x="1217194" y="175097"/>
                  </a:lnTo>
                  <a:lnTo>
                    <a:pt x="1222062" y="155642"/>
                  </a:lnTo>
                  <a:lnTo>
                    <a:pt x="1223685" y="141051"/>
                  </a:lnTo>
                  <a:lnTo>
                    <a:pt x="1222062" y="129702"/>
                  </a:lnTo>
                  <a:lnTo>
                    <a:pt x="1215571" y="105383"/>
                  </a:lnTo>
                  <a:lnTo>
                    <a:pt x="1186359" y="71335"/>
                  </a:lnTo>
                  <a:lnTo>
                    <a:pt x="1186359" y="69715"/>
                  </a:lnTo>
                  <a:lnTo>
                    <a:pt x="1150654" y="48638"/>
                  </a:lnTo>
                  <a:lnTo>
                    <a:pt x="1080867" y="24319"/>
                  </a:lnTo>
                  <a:lnTo>
                    <a:pt x="1011082" y="9728"/>
                  </a:lnTo>
                  <a:lnTo>
                    <a:pt x="941296" y="1621"/>
                  </a:lnTo>
                  <a:lnTo>
                    <a:pt x="908838" y="0"/>
                  </a:lnTo>
                  <a:close/>
                </a:path>
              </a:pathLst>
            </a:custGeom>
            <a:solidFill>
              <a:srgbClr val="6AA7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698" name="object 12">
              <a:extLst>
                <a:ext uri="{FF2B5EF4-FFF2-40B4-BE49-F238E27FC236}">
                  <a16:creationId xmlns:a16="http://schemas.microsoft.com/office/drawing/2014/main" id="{3B75757F-F4DE-464B-8159-1AF27B6584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1813" y="4600575"/>
              <a:ext cx="860425" cy="298450"/>
            </a:xfrm>
            <a:custGeom>
              <a:avLst/>
              <a:gdLst>
                <a:gd name="T0" fmla="*/ 50065 w 1224279"/>
                <a:gd name="T1" fmla="*/ 50683 h 424815"/>
                <a:gd name="T2" fmla="*/ 62777 w 1224279"/>
                <a:gd name="T3" fmla="*/ 51073 h 424815"/>
                <a:gd name="T4" fmla="*/ 109517 w 1224279"/>
                <a:gd name="T5" fmla="*/ 0 h 424815"/>
                <a:gd name="T6" fmla="*/ 92307 w 1224279"/>
                <a:gd name="T7" fmla="*/ 195 h 424815"/>
                <a:gd name="T8" fmla="*/ 71186 w 1224279"/>
                <a:gd name="T9" fmla="*/ 1950 h 424815"/>
                <a:gd name="T10" fmla="*/ 55541 w 1224279"/>
                <a:gd name="T11" fmla="*/ 4288 h 424815"/>
                <a:gd name="T12" fmla="*/ 50065 w 1224279"/>
                <a:gd name="T13" fmla="*/ 5263 h 424815"/>
                <a:gd name="T14" fmla="*/ 41656 w 1224279"/>
                <a:gd name="T15" fmla="*/ 7212 h 424815"/>
                <a:gd name="T16" fmla="*/ 36180 w 1224279"/>
                <a:gd name="T17" fmla="*/ 8577 h 424815"/>
                <a:gd name="T18" fmla="*/ 28943 w 1224279"/>
                <a:gd name="T19" fmla="*/ 10721 h 424815"/>
                <a:gd name="T20" fmla="*/ 22686 w 1224279"/>
                <a:gd name="T21" fmla="*/ 12671 h 424815"/>
                <a:gd name="T22" fmla="*/ 16232 w 1224279"/>
                <a:gd name="T23" fmla="*/ 15400 h 424815"/>
                <a:gd name="T24" fmla="*/ 6258 w 1224279"/>
                <a:gd name="T25" fmla="*/ 21053 h 424815"/>
                <a:gd name="T26" fmla="*/ 0 w 1224279"/>
                <a:gd name="T27" fmla="*/ 29630 h 424815"/>
                <a:gd name="T28" fmla="*/ 3129 w 1224279"/>
                <a:gd name="T29" fmla="*/ 38012 h 424815"/>
                <a:gd name="T30" fmla="*/ 7823 w 1224279"/>
                <a:gd name="T31" fmla="*/ 41131 h 424815"/>
                <a:gd name="T32" fmla="*/ 11929 w 1224279"/>
                <a:gd name="T33" fmla="*/ 43275 h 424815"/>
                <a:gd name="T34" fmla="*/ 20339 w 1224279"/>
                <a:gd name="T35" fmla="*/ 46394 h 424815"/>
                <a:gd name="T36" fmla="*/ 24641 w 1224279"/>
                <a:gd name="T37" fmla="*/ 47369 h 424815"/>
                <a:gd name="T38" fmla="*/ 33051 w 1224279"/>
                <a:gd name="T39" fmla="*/ 48928 h 424815"/>
                <a:gd name="T40" fmla="*/ 45763 w 1224279"/>
                <a:gd name="T41" fmla="*/ 50487 h 424815"/>
                <a:gd name="T42" fmla="*/ 74120 w 1224279"/>
                <a:gd name="T43" fmla="*/ 50683 h 424815"/>
                <a:gd name="T44" fmla="*/ 83898 w 1224279"/>
                <a:gd name="T45" fmla="*/ 49708 h 424815"/>
                <a:gd name="T46" fmla="*/ 100717 w 1224279"/>
                <a:gd name="T47" fmla="*/ 46979 h 424815"/>
                <a:gd name="T48" fmla="*/ 105020 w 1224279"/>
                <a:gd name="T49" fmla="*/ 46004 h 424815"/>
                <a:gd name="T50" fmla="*/ 113429 w 1224279"/>
                <a:gd name="T51" fmla="*/ 43665 h 424815"/>
                <a:gd name="T52" fmla="*/ 126140 w 1224279"/>
                <a:gd name="T53" fmla="*/ 38987 h 424815"/>
                <a:gd name="T54" fmla="*/ 135528 w 1224279"/>
                <a:gd name="T55" fmla="*/ 33723 h 424815"/>
                <a:gd name="T56" fmla="*/ 140808 w 1224279"/>
                <a:gd name="T57" fmla="*/ 29630 h 424815"/>
                <a:gd name="T58" fmla="*/ 144523 w 1224279"/>
                <a:gd name="T59" fmla="*/ 25341 h 424815"/>
                <a:gd name="T60" fmla="*/ 147261 w 1224279"/>
                <a:gd name="T61" fmla="*/ 18714 h 424815"/>
                <a:gd name="T62" fmla="*/ 147261 w 1224279"/>
                <a:gd name="T63" fmla="*/ 15594 h 424815"/>
                <a:gd name="T64" fmla="*/ 142959 w 1224279"/>
                <a:gd name="T65" fmla="*/ 8577 h 424815"/>
                <a:gd name="T66" fmla="*/ 138656 w 1224279"/>
                <a:gd name="T67" fmla="*/ 5848 h 424815"/>
                <a:gd name="T68" fmla="*/ 121838 w 1224279"/>
                <a:gd name="T69" fmla="*/ 1170 h 424815"/>
                <a:gd name="T70" fmla="*/ 109517 w 1224279"/>
                <a:gd name="T71" fmla="*/ 0 h 42481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224279" h="424815">
                  <a:moveTo>
                    <a:pt x="590745" y="421532"/>
                  </a:moveTo>
                  <a:lnTo>
                    <a:pt x="415469" y="421532"/>
                  </a:lnTo>
                  <a:lnTo>
                    <a:pt x="485255" y="424774"/>
                  </a:lnTo>
                  <a:lnTo>
                    <a:pt x="520959" y="424774"/>
                  </a:lnTo>
                  <a:lnTo>
                    <a:pt x="590745" y="421532"/>
                  </a:lnTo>
                  <a:close/>
                </a:path>
                <a:path w="1224279" h="424815">
                  <a:moveTo>
                    <a:pt x="908838" y="0"/>
                  </a:moveTo>
                  <a:lnTo>
                    <a:pt x="785496" y="0"/>
                  </a:lnTo>
                  <a:lnTo>
                    <a:pt x="766020" y="1621"/>
                  </a:lnTo>
                  <a:lnTo>
                    <a:pt x="730317" y="3242"/>
                  </a:lnTo>
                  <a:lnTo>
                    <a:pt x="590745" y="16212"/>
                  </a:lnTo>
                  <a:lnTo>
                    <a:pt x="485255" y="30803"/>
                  </a:lnTo>
                  <a:lnTo>
                    <a:pt x="460910" y="35667"/>
                  </a:lnTo>
                  <a:lnTo>
                    <a:pt x="449550" y="37289"/>
                  </a:lnTo>
                  <a:lnTo>
                    <a:pt x="415469" y="43774"/>
                  </a:lnTo>
                  <a:lnTo>
                    <a:pt x="379765" y="51880"/>
                  </a:lnTo>
                  <a:lnTo>
                    <a:pt x="345683" y="59987"/>
                  </a:lnTo>
                  <a:lnTo>
                    <a:pt x="309979" y="68093"/>
                  </a:lnTo>
                  <a:lnTo>
                    <a:pt x="300241" y="71335"/>
                  </a:lnTo>
                  <a:lnTo>
                    <a:pt x="274274" y="77821"/>
                  </a:lnTo>
                  <a:lnTo>
                    <a:pt x="240193" y="89170"/>
                  </a:lnTo>
                  <a:lnTo>
                    <a:pt x="204489" y="100519"/>
                  </a:lnTo>
                  <a:lnTo>
                    <a:pt x="188259" y="105383"/>
                  </a:lnTo>
                  <a:lnTo>
                    <a:pt x="170407" y="113489"/>
                  </a:lnTo>
                  <a:lnTo>
                    <a:pt x="134702" y="128080"/>
                  </a:lnTo>
                  <a:lnTo>
                    <a:pt x="98999" y="145915"/>
                  </a:lnTo>
                  <a:lnTo>
                    <a:pt x="51934" y="175097"/>
                  </a:lnTo>
                  <a:lnTo>
                    <a:pt x="16229" y="210765"/>
                  </a:lnTo>
                  <a:lnTo>
                    <a:pt x="0" y="246434"/>
                  </a:lnTo>
                  <a:lnTo>
                    <a:pt x="1623" y="280480"/>
                  </a:lnTo>
                  <a:lnTo>
                    <a:pt x="25966" y="316148"/>
                  </a:lnTo>
                  <a:lnTo>
                    <a:pt x="29212" y="317770"/>
                  </a:lnTo>
                  <a:lnTo>
                    <a:pt x="64917" y="342089"/>
                  </a:lnTo>
                  <a:lnTo>
                    <a:pt x="77900" y="350196"/>
                  </a:lnTo>
                  <a:lnTo>
                    <a:pt x="98999" y="359923"/>
                  </a:lnTo>
                  <a:lnTo>
                    <a:pt x="134702" y="374515"/>
                  </a:lnTo>
                  <a:lnTo>
                    <a:pt x="168784" y="385864"/>
                  </a:lnTo>
                  <a:lnTo>
                    <a:pt x="170407" y="385864"/>
                  </a:lnTo>
                  <a:lnTo>
                    <a:pt x="204489" y="393970"/>
                  </a:lnTo>
                  <a:lnTo>
                    <a:pt x="240193" y="402076"/>
                  </a:lnTo>
                  <a:lnTo>
                    <a:pt x="274274" y="406941"/>
                  </a:lnTo>
                  <a:lnTo>
                    <a:pt x="309979" y="413425"/>
                  </a:lnTo>
                  <a:lnTo>
                    <a:pt x="379765" y="419910"/>
                  </a:lnTo>
                  <a:lnTo>
                    <a:pt x="387879" y="421532"/>
                  </a:lnTo>
                  <a:lnTo>
                    <a:pt x="615088" y="421532"/>
                  </a:lnTo>
                  <a:lnTo>
                    <a:pt x="624827" y="419910"/>
                  </a:lnTo>
                  <a:lnTo>
                    <a:pt x="696235" y="413425"/>
                  </a:lnTo>
                  <a:lnTo>
                    <a:pt x="766020" y="403697"/>
                  </a:lnTo>
                  <a:lnTo>
                    <a:pt x="835807" y="390728"/>
                  </a:lnTo>
                  <a:lnTo>
                    <a:pt x="858527" y="385864"/>
                  </a:lnTo>
                  <a:lnTo>
                    <a:pt x="871512" y="382621"/>
                  </a:lnTo>
                  <a:lnTo>
                    <a:pt x="905592" y="372893"/>
                  </a:lnTo>
                  <a:lnTo>
                    <a:pt x="941297" y="363165"/>
                  </a:lnTo>
                  <a:lnTo>
                    <a:pt x="980248" y="350196"/>
                  </a:lnTo>
                  <a:lnTo>
                    <a:pt x="1046787" y="324255"/>
                  </a:lnTo>
                  <a:lnTo>
                    <a:pt x="1080869" y="306421"/>
                  </a:lnTo>
                  <a:lnTo>
                    <a:pt x="1124687" y="280480"/>
                  </a:lnTo>
                  <a:lnTo>
                    <a:pt x="1150655" y="259403"/>
                  </a:lnTo>
                  <a:lnTo>
                    <a:pt x="1168506" y="246434"/>
                  </a:lnTo>
                  <a:lnTo>
                    <a:pt x="1186359" y="225357"/>
                  </a:lnTo>
                  <a:lnTo>
                    <a:pt x="1199342" y="210765"/>
                  </a:lnTo>
                  <a:lnTo>
                    <a:pt x="1217194" y="175097"/>
                  </a:lnTo>
                  <a:lnTo>
                    <a:pt x="1222063" y="155642"/>
                  </a:lnTo>
                  <a:lnTo>
                    <a:pt x="1223686" y="141051"/>
                  </a:lnTo>
                  <a:lnTo>
                    <a:pt x="1222063" y="129702"/>
                  </a:lnTo>
                  <a:lnTo>
                    <a:pt x="1215571" y="105383"/>
                  </a:lnTo>
                  <a:lnTo>
                    <a:pt x="1186359" y="71335"/>
                  </a:lnTo>
                  <a:lnTo>
                    <a:pt x="1186359" y="69715"/>
                  </a:lnTo>
                  <a:lnTo>
                    <a:pt x="1150655" y="48638"/>
                  </a:lnTo>
                  <a:lnTo>
                    <a:pt x="1080869" y="24319"/>
                  </a:lnTo>
                  <a:lnTo>
                    <a:pt x="1011083" y="9728"/>
                  </a:lnTo>
                  <a:lnTo>
                    <a:pt x="941297" y="1621"/>
                  </a:lnTo>
                  <a:lnTo>
                    <a:pt x="908838" y="0"/>
                  </a:lnTo>
                  <a:close/>
                </a:path>
              </a:pathLst>
            </a:custGeom>
            <a:solidFill>
              <a:srgbClr val="FBA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699" name="object 13">
              <a:extLst>
                <a:ext uri="{FF2B5EF4-FFF2-40B4-BE49-F238E27FC236}">
                  <a16:creationId xmlns:a16="http://schemas.microsoft.com/office/drawing/2014/main" id="{93FCECE2-CC96-41F1-B80C-58CE9B59DA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1813" y="3662362"/>
              <a:ext cx="860425" cy="298450"/>
            </a:xfrm>
            <a:custGeom>
              <a:avLst/>
              <a:gdLst>
                <a:gd name="T0" fmla="*/ 45763 w 1224279"/>
                <a:gd name="T1" fmla="*/ 585 h 424815"/>
                <a:gd name="T2" fmla="*/ 33051 w 1224279"/>
                <a:gd name="T3" fmla="*/ 2144 h 424815"/>
                <a:gd name="T4" fmla="*/ 24641 w 1224279"/>
                <a:gd name="T5" fmla="*/ 3704 h 424815"/>
                <a:gd name="T6" fmla="*/ 20339 w 1224279"/>
                <a:gd name="T7" fmla="*/ 4678 h 424815"/>
                <a:gd name="T8" fmla="*/ 7823 w 1224279"/>
                <a:gd name="T9" fmla="*/ 9942 h 424815"/>
                <a:gd name="T10" fmla="*/ 3129 w 1224279"/>
                <a:gd name="T11" fmla="*/ 13061 h 424815"/>
                <a:gd name="T12" fmla="*/ 0 w 1224279"/>
                <a:gd name="T13" fmla="*/ 21638 h 424815"/>
                <a:gd name="T14" fmla="*/ 6258 w 1224279"/>
                <a:gd name="T15" fmla="*/ 30020 h 424815"/>
                <a:gd name="T16" fmla="*/ 16232 w 1224279"/>
                <a:gd name="T17" fmla="*/ 35673 h 424815"/>
                <a:gd name="T18" fmla="*/ 22686 w 1224279"/>
                <a:gd name="T19" fmla="*/ 38402 h 424815"/>
                <a:gd name="T20" fmla="*/ 28943 w 1224279"/>
                <a:gd name="T21" fmla="*/ 40351 h 424815"/>
                <a:gd name="T22" fmla="*/ 36180 w 1224279"/>
                <a:gd name="T23" fmla="*/ 42691 h 424815"/>
                <a:gd name="T24" fmla="*/ 41656 w 1224279"/>
                <a:gd name="T25" fmla="*/ 43860 h 424815"/>
                <a:gd name="T26" fmla="*/ 50065 w 1224279"/>
                <a:gd name="T27" fmla="*/ 45809 h 424815"/>
                <a:gd name="T28" fmla="*/ 55541 w 1224279"/>
                <a:gd name="T29" fmla="*/ 46784 h 424815"/>
                <a:gd name="T30" fmla="*/ 71186 w 1224279"/>
                <a:gd name="T31" fmla="*/ 49124 h 424815"/>
                <a:gd name="T32" fmla="*/ 92307 w 1224279"/>
                <a:gd name="T33" fmla="*/ 50877 h 424815"/>
                <a:gd name="T34" fmla="*/ 109517 w 1224279"/>
                <a:gd name="T35" fmla="*/ 51073 h 424815"/>
                <a:gd name="T36" fmla="*/ 121838 w 1224279"/>
                <a:gd name="T37" fmla="*/ 49904 h 424815"/>
                <a:gd name="T38" fmla="*/ 135136 w 1224279"/>
                <a:gd name="T39" fmla="*/ 46784 h 424815"/>
                <a:gd name="T40" fmla="*/ 146479 w 1224279"/>
                <a:gd name="T41" fmla="*/ 38402 h 424815"/>
                <a:gd name="T42" fmla="*/ 147261 w 1224279"/>
                <a:gd name="T43" fmla="*/ 32359 h 424815"/>
                <a:gd name="T44" fmla="*/ 140808 w 1224279"/>
                <a:gd name="T45" fmla="*/ 21638 h 424815"/>
                <a:gd name="T46" fmla="*/ 130247 w 1224279"/>
                <a:gd name="T47" fmla="*/ 14230 h 424815"/>
                <a:gd name="T48" fmla="*/ 121838 w 1224279"/>
                <a:gd name="T49" fmla="*/ 10332 h 424815"/>
                <a:gd name="T50" fmla="*/ 109126 w 1224279"/>
                <a:gd name="T51" fmla="*/ 6238 h 424815"/>
                <a:gd name="T52" fmla="*/ 103454 w 1224279"/>
                <a:gd name="T53" fmla="*/ 4678 h 424815"/>
                <a:gd name="T54" fmla="*/ 92307 w 1224279"/>
                <a:gd name="T55" fmla="*/ 2534 h 424815"/>
                <a:gd name="T56" fmla="*/ 75293 w 1224279"/>
                <a:gd name="T57" fmla="*/ 585 h 424815"/>
                <a:gd name="T58" fmla="*/ 58474 w 1224279"/>
                <a:gd name="T59" fmla="*/ 0 h 424815"/>
                <a:gd name="T60" fmla="*/ 46740 w 1224279"/>
                <a:gd name="T61" fmla="*/ 585 h 424815"/>
                <a:gd name="T62" fmla="*/ 71186 w 1224279"/>
                <a:gd name="T63" fmla="*/ 390 h 42481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224279" h="424815">
                  <a:moveTo>
                    <a:pt x="624827" y="4864"/>
                  </a:moveTo>
                  <a:lnTo>
                    <a:pt x="379765" y="4864"/>
                  </a:lnTo>
                  <a:lnTo>
                    <a:pt x="309979" y="11348"/>
                  </a:lnTo>
                  <a:lnTo>
                    <a:pt x="274274" y="17833"/>
                  </a:lnTo>
                  <a:lnTo>
                    <a:pt x="240193" y="22697"/>
                  </a:lnTo>
                  <a:lnTo>
                    <a:pt x="204489" y="30803"/>
                  </a:lnTo>
                  <a:lnTo>
                    <a:pt x="170407" y="38910"/>
                  </a:lnTo>
                  <a:lnTo>
                    <a:pt x="168784" y="38910"/>
                  </a:lnTo>
                  <a:lnTo>
                    <a:pt x="98999" y="64851"/>
                  </a:lnTo>
                  <a:lnTo>
                    <a:pt x="64917" y="82684"/>
                  </a:lnTo>
                  <a:lnTo>
                    <a:pt x="29212" y="107003"/>
                  </a:lnTo>
                  <a:lnTo>
                    <a:pt x="25966" y="108625"/>
                  </a:lnTo>
                  <a:lnTo>
                    <a:pt x="1623" y="144293"/>
                  </a:lnTo>
                  <a:lnTo>
                    <a:pt x="0" y="179961"/>
                  </a:lnTo>
                  <a:lnTo>
                    <a:pt x="16229" y="214007"/>
                  </a:lnTo>
                  <a:lnTo>
                    <a:pt x="51934" y="249675"/>
                  </a:lnTo>
                  <a:lnTo>
                    <a:pt x="98999" y="278858"/>
                  </a:lnTo>
                  <a:lnTo>
                    <a:pt x="134702" y="296693"/>
                  </a:lnTo>
                  <a:lnTo>
                    <a:pt x="170407" y="311284"/>
                  </a:lnTo>
                  <a:lnTo>
                    <a:pt x="188259" y="319391"/>
                  </a:lnTo>
                  <a:lnTo>
                    <a:pt x="204489" y="324255"/>
                  </a:lnTo>
                  <a:lnTo>
                    <a:pt x="240193" y="335603"/>
                  </a:lnTo>
                  <a:lnTo>
                    <a:pt x="274274" y="346952"/>
                  </a:lnTo>
                  <a:lnTo>
                    <a:pt x="300241" y="355058"/>
                  </a:lnTo>
                  <a:lnTo>
                    <a:pt x="309979" y="356680"/>
                  </a:lnTo>
                  <a:lnTo>
                    <a:pt x="345683" y="364787"/>
                  </a:lnTo>
                  <a:lnTo>
                    <a:pt x="379765" y="372893"/>
                  </a:lnTo>
                  <a:lnTo>
                    <a:pt x="415469" y="381000"/>
                  </a:lnTo>
                  <a:lnTo>
                    <a:pt x="449550" y="387484"/>
                  </a:lnTo>
                  <a:lnTo>
                    <a:pt x="460910" y="389106"/>
                  </a:lnTo>
                  <a:lnTo>
                    <a:pt x="485255" y="393970"/>
                  </a:lnTo>
                  <a:lnTo>
                    <a:pt x="590745" y="408561"/>
                  </a:lnTo>
                  <a:lnTo>
                    <a:pt x="730317" y="421532"/>
                  </a:lnTo>
                  <a:lnTo>
                    <a:pt x="766020" y="423152"/>
                  </a:lnTo>
                  <a:lnTo>
                    <a:pt x="785496" y="424774"/>
                  </a:lnTo>
                  <a:lnTo>
                    <a:pt x="908838" y="424774"/>
                  </a:lnTo>
                  <a:lnTo>
                    <a:pt x="941297" y="423152"/>
                  </a:lnTo>
                  <a:lnTo>
                    <a:pt x="1011083" y="415046"/>
                  </a:lnTo>
                  <a:lnTo>
                    <a:pt x="1080869" y="400455"/>
                  </a:lnTo>
                  <a:lnTo>
                    <a:pt x="1121441" y="389106"/>
                  </a:lnTo>
                  <a:lnTo>
                    <a:pt x="1186359" y="355058"/>
                  </a:lnTo>
                  <a:lnTo>
                    <a:pt x="1215571" y="319391"/>
                  </a:lnTo>
                  <a:lnTo>
                    <a:pt x="1223686" y="283723"/>
                  </a:lnTo>
                  <a:lnTo>
                    <a:pt x="1222063" y="269132"/>
                  </a:lnTo>
                  <a:lnTo>
                    <a:pt x="1199342" y="214007"/>
                  </a:lnTo>
                  <a:lnTo>
                    <a:pt x="1168506" y="179961"/>
                  </a:lnTo>
                  <a:lnTo>
                    <a:pt x="1124687" y="144293"/>
                  </a:lnTo>
                  <a:lnTo>
                    <a:pt x="1080869" y="118352"/>
                  </a:lnTo>
                  <a:lnTo>
                    <a:pt x="1046787" y="100519"/>
                  </a:lnTo>
                  <a:lnTo>
                    <a:pt x="1011083" y="85926"/>
                  </a:lnTo>
                  <a:lnTo>
                    <a:pt x="941297" y="61607"/>
                  </a:lnTo>
                  <a:lnTo>
                    <a:pt x="905592" y="51880"/>
                  </a:lnTo>
                  <a:lnTo>
                    <a:pt x="871512" y="42152"/>
                  </a:lnTo>
                  <a:lnTo>
                    <a:pt x="858527" y="38910"/>
                  </a:lnTo>
                  <a:lnTo>
                    <a:pt x="835807" y="34046"/>
                  </a:lnTo>
                  <a:lnTo>
                    <a:pt x="766020" y="21075"/>
                  </a:lnTo>
                  <a:lnTo>
                    <a:pt x="696235" y="11348"/>
                  </a:lnTo>
                  <a:lnTo>
                    <a:pt x="624827" y="4864"/>
                  </a:lnTo>
                  <a:close/>
                </a:path>
                <a:path w="1224279" h="424815">
                  <a:moveTo>
                    <a:pt x="520959" y="0"/>
                  </a:moveTo>
                  <a:lnTo>
                    <a:pt x="485255" y="0"/>
                  </a:lnTo>
                  <a:lnTo>
                    <a:pt x="415469" y="3242"/>
                  </a:lnTo>
                  <a:lnTo>
                    <a:pt x="387879" y="4864"/>
                  </a:lnTo>
                  <a:lnTo>
                    <a:pt x="615088" y="4864"/>
                  </a:lnTo>
                  <a:lnTo>
                    <a:pt x="590745" y="3242"/>
                  </a:lnTo>
                  <a:lnTo>
                    <a:pt x="520959" y="0"/>
                  </a:lnTo>
                  <a:close/>
                </a:path>
              </a:pathLst>
            </a:custGeom>
            <a:solidFill>
              <a:srgbClr val="FBA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700" name="object 14">
              <a:extLst>
                <a:ext uri="{FF2B5EF4-FFF2-40B4-BE49-F238E27FC236}">
                  <a16:creationId xmlns:a16="http://schemas.microsoft.com/office/drawing/2014/main" id="{BD38149E-9ED4-46A5-9656-99C4F35C4A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8" y="4276725"/>
              <a:ext cx="6350" cy="9525"/>
            </a:xfrm>
            <a:custGeom>
              <a:avLst/>
              <a:gdLst>
                <a:gd name="T0" fmla="*/ 665 w 8890"/>
                <a:gd name="T1" fmla="*/ 0 h 15240"/>
                <a:gd name="T2" fmla="*/ 0 w 8890"/>
                <a:gd name="T3" fmla="*/ 0 h 15240"/>
                <a:gd name="T4" fmla="*/ 0 w 8890"/>
                <a:gd name="T5" fmla="*/ 906 h 15240"/>
                <a:gd name="T6" fmla="*/ 665 w 8890"/>
                <a:gd name="T7" fmla="*/ 906 h 15240"/>
                <a:gd name="T8" fmla="*/ 1118 w 8890"/>
                <a:gd name="T9" fmla="*/ 703 h 15240"/>
                <a:gd name="T10" fmla="*/ 1118 w 8890"/>
                <a:gd name="T11" fmla="*/ 203 h 15240"/>
                <a:gd name="T12" fmla="*/ 665 w 8890"/>
                <a:gd name="T13" fmla="*/ 0 h 152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890" h="15240">
                  <a:moveTo>
                    <a:pt x="5010" y="0"/>
                  </a:moveTo>
                  <a:lnTo>
                    <a:pt x="0" y="0"/>
                  </a:lnTo>
                  <a:lnTo>
                    <a:pt x="0" y="15199"/>
                  </a:lnTo>
                  <a:lnTo>
                    <a:pt x="5010" y="15199"/>
                  </a:lnTo>
                  <a:lnTo>
                    <a:pt x="8418" y="11795"/>
                  </a:lnTo>
                  <a:lnTo>
                    <a:pt x="8418" y="3404"/>
                  </a:lnTo>
                  <a:lnTo>
                    <a:pt x="5010" y="0"/>
                  </a:lnTo>
                  <a:close/>
                </a:path>
              </a:pathLst>
            </a:custGeom>
            <a:solidFill>
              <a:srgbClr val="5C4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701" name="object 15">
              <a:extLst>
                <a:ext uri="{FF2B5EF4-FFF2-40B4-BE49-F238E27FC236}">
                  <a16:creationId xmlns:a16="http://schemas.microsoft.com/office/drawing/2014/main" id="{3F1F41E8-7999-46BF-93A4-5C6A557F923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9713" y="4276725"/>
              <a:ext cx="6350" cy="9525"/>
            </a:xfrm>
            <a:custGeom>
              <a:avLst/>
              <a:gdLst>
                <a:gd name="T0" fmla="*/ 1119 w 8890"/>
                <a:gd name="T1" fmla="*/ 0 h 15240"/>
                <a:gd name="T2" fmla="*/ 453 w 8890"/>
                <a:gd name="T3" fmla="*/ 0 h 15240"/>
                <a:gd name="T4" fmla="*/ 0 w 8890"/>
                <a:gd name="T5" fmla="*/ 203 h 15240"/>
                <a:gd name="T6" fmla="*/ 0 w 8890"/>
                <a:gd name="T7" fmla="*/ 703 h 15240"/>
                <a:gd name="T8" fmla="*/ 453 w 8890"/>
                <a:gd name="T9" fmla="*/ 906 h 15240"/>
                <a:gd name="T10" fmla="*/ 1119 w 8890"/>
                <a:gd name="T11" fmla="*/ 906 h 15240"/>
                <a:gd name="T12" fmla="*/ 1119 w 8890"/>
                <a:gd name="T13" fmla="*/ 0 h 152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890" h="15240">
                  <a:moveTo>
                    <a:pt x="8419" y="0"/>
                  </a:moveTo>
                  <a:lnTo>
                    <a:pt x="3408" y="0"/>
                  </a:lnTo>
                  <a:lnTo>
                    <a:pt x="0" y="3404"/>
                  </a:lnTo>
                  <a:lnTo>
                    <a:pt x="0" y="11795"/>
                  </a:lnTo>
                  <a:lnTo>
                    <a:pt x="3408" y="15199"/>
                  </a:lnTo>
                  <a:lnTo>
                    <a:pt x="8419" y="15199"/>
                  </a:lnTo>
                  <a:lnTo>
                    <a:pt x="8419" y="0"/>
                  </a:lnTo>
                  <a:close/>
                </a:path>
              </a:pathLst>
            </a:custGeom>
            <a:solidFill>
              <a:srgbClr val="5C4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702" name="object 16">
              <a:extLst>
                <a:ext uri="{FF2B5EF4-FFF2-40B4-BE49-F238E27FC236}">
                  <a16:creationId xmlns:a16="http://schemas.microsoft.com/office/drawing/2014/main" id="{5ADDAF89-FE4D-4A5B-B16A-CE9305E26D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8" y="4014787"/>
              <a:ext cx="565150" cy="531813"/>
            </a:xfrm>
            <a:custGeom>
              <a:avLst/>
              <a:gdLst>
                <a:gd name="T0" fmla="*/ 0 w 805180"/>
                <a:gd name="T1" fmla="*/ 0 h 757554"/>
                <a:gd name="T2" fmla="*/ 4075 w 805180"/>
                <a:gd name="T3" fmla="*/ 0 h 757554"/>
                <a:gd name="T4" fmla="*/ 8344 w 805180"/>
                <a:gd name="T5" fmla="*/ 194 h 757554"/>
                <a:gd name="T6" fmla="*/ 12419 w 805180"/>
                <a:gd name="T7" fmla="*/ 388 h 757554"/>
                <a:gd name="T8" fmla="*/ 16689 w 805180"/>
                <a:gd name="T9" fmla="*/ 582 h 757554"/>
                <a:gd name="T10" fmla="*/ 25033 w 805180"/>
                <a:gd name="T11" fmla="*/ 1358 h 757554"/>
                <a:gd name="T12" fmla="*/ 33377 w 805180"/>
                <a:gd name="T13" fmla="*/ 2523 h 757554"/>
                <a:gd name="T14" fmla="*/ 38423 w 805180"/>
                <a:gd name="T15" fmla="*/ 3493 h 757554"/>
                <a:gd name="T16" fmla="*/ 41916 w 805180"/>
                <a:gd name="T17" fmla="*/ 4075 h 757554"/>
                <a:gd name="T18" fmla="*/ 45991 w 805180"/>
                <a:gd name="T19" fmla="*/ 5045 h 757554"/>
                <a:gd name="T20" fmla="*/ 50260 w 805180"/>
                <a:gd name="T21" fmla="*/ 6209 h 757554"/>
                <a:gd name="T22" fmla="*/ 54335 w 805180"/>
                <a:gd name="T23" fmla="*/ 7374 h 757554"/>
                <a:gd name="T24" fmla="*/ 55306 w 805180"/>
                <a:gd name="T25" fmla="*/ 7568 h 757554"/>
                <a:gd name="T26" fmla="*/ 58605 w 805180"/>
                <a:gd name="T27" fmla="*/ 8733 h 757554"/>
                <a:gd name="T28" fmla="*/ 62873 w 805180"/>
                <a:gd name="T29" fmla="*/ 10284 h 757554"/>
                <a:gd name="T30" fmla="*/ 66560 w 805180"/>
                <a:gd name="T31" fmla="*/ 11837 h 757554"/>
                <a:gd name="T32" fmla="*/ 66949 w 805180"/>
                <a:gd name="T33" fmla="*/ 12031 h 757554"/>
                <a:gd name="T34" fmla="*/ 71218 w 805180"/>
                <a:gd name="T35" fmla="*/ 13972 h 757554"/>
                <a:gd name="T36" fmla="*/ 74905 w 805180"/>
                <a:gd name="T37" fmla="*/ 15913 h 757554"/>
                <a:gd name="T38" fmla="*/ 75293 w 805180"/>
                <a:gd name="T39" fmla="*/ 16301 h 757554"/>
                <a:gd name="T40" fmla="*/ 79562 w 805180"/>
                <a:gd name="T41" fmla="*/ 18823 h 757554"/>
                <a:gd name="T42" fmla="*/ 81309 w 805180"/>
                <a:gd name="T43" fmla="*/ 20181 h 757554"/>
                <a:gd name="T44" fmla="*/ 83831 w 805180"/>
                <a:gd name="T45" fmla="*/ 22123 h 757554"/>
                <a:gd name="T46" fmla="*/ 86355 w 805180"/>
                <a:gd name="T47" fmla="*/ 24451 h 757554"/>
                <a:gd name="T48" fmla="*/ 90041 w 805180"/>
                <a:gd name="T49" fmla="*/ 28526 h 757554"/>
                <a:gd name="T50" fmla="*/ 92952 w 805180"/>
                <a:gd name="T51" fmla="*/ 32796 h 757554"/>
                <a:gd name="T52" fmla="*/ 95863 w 805180"/>
                <a:gd name="T53" fmla="*/ 41140 h 757554"/>
                <a:gd name="T54" fmla="*/ 96251 w 805180"/>
                <a:gd name="T55" fmla="*/ 45022 h 757554"/>
                <a:gd name="T56" fmla="*/ 96251 w 805180"/>
                <a:gd name="T57" fmla="*/ 45603 h 757554"/>
                <a:gd name="T58" fmla="*/ 94893 w 805180"/>
                <a:gd name="T59" fmla="*/ 53754 h 757554"/>
                <a:gd name="T60" fmla="*/ 92176 w 805180"/>
                <a:gd name="T61" fmla="*/ 58994 h 757554"/>
                <a:gd name="T62" fmla="*/ 87906 w 805180"/>
                <a:gd name="T63" fmla="*/ 64621 h 757554"/>
                <a:gd name="T64" fmla="*/ 83831 w 805180"/>
                <a:gd name="T65" fmla="*/ 68502 h 757554"/>
                <a:gd name="T66" fmla="*/ 81309 w 805180"/>
                <a:gd name="T67" fmla="*/ 70443 h 757554"/>
                <a:gd name="T68" fmla="*/ 79562 w 805180"/>
                <a:gd name="T69" fmla="*/ 71801 h 757554"/>
                <a:gd name="T70" fmla="*/ 75293 w 805180"/>
                <a:gd name="T71" fmla="*/ 74324 h 757554"/>
                <a:gd name="T72" fmla="*/ 74905 w 805180"/>
                <a:gd name="T73" fmla="*/ 74712 h 757554"/>
                <a:gd name="T74" fmla="*/ 71218 w 805180"/>
                <a:gd name="T75" fmla="*/ 76653 h 757554"/>
                <a:gd name="T76" fmla="*/ 66949 w 805180"/>
                <a:gd name="T77" fmla="*/ 78593 h 757554"/>
                <a:gd name="T78" fmla="*/ 66560 w 805180"/>
                <a:gd name="T79" fmla="*/ 78787 h 757554"/>
                <a:gd name="T80" fmla="*/ 62873 w 805180"/>
                <a:gd name="T81" fmla="*/ 80340 h 757554"/>
                <a:gd name="T82" fmla="*/ 58605 w 805180"/>
                <a:gd name="T83" fmla="*/ 81892 h 757554"/>
                <a:gd name="T84" fmla="*/ 55306 w 805180"/>
                <a:gd name="T85" fmla="*/ 83057 h 757554"/>
                <a:gd name="T86" fmla="*/ 54335 w 805180"/>
                <a:gd name="T87" fmla="*/ 83250 h 757554"/>
                <a:gd name="T88" fmla="*/ 50260 w 805180"/>
                <a:gd name="T89" fmla="*/ 84414 h 757554"/>
                <a:gd name="T90" fmla="*/ 45991 w 805180"/>
                <a:gd name="T91" fmla="*/ 85579 h 757554"/>
                <a:gd name="T92" fmla="*/ 41916 w 805180"/>
                <a:gd name="T93" fmla="*/ 86550 h 757554"/>
                <a:gd name="T94" fmla="*/ 38423 w 805180"/>
                <a:gd name="T95" fmla="*/ 87326 h 757554"/>
                <a:gd name="T96" fmla="*/ 37647 w 805180"/>
                <a:gd name="T97" fmla="*/ 87326 h 757554"/>
                <a:gd name="T98" fmla="*/ 33377 w 805180"/>
                <a:gd name="T99" fmla="*/ 88102 h 757554"/>
                <a:gd name="T100" fmla="*/ 25033 w 805180"/>
                <a:gd name="T101" fmla="*/ 89266 h 757554"/>
                <a:gd name="T102" fmla="*/ 16689 w 805180"/>
                <a:gd name="T103" fmla="*/ 90042 h 757554"/>
                <a:gd name="T104" fmla="*/ 12419 w 805180"/>
                <a:gd name="T105" fmla="*/ 90236 h 757554"/>
                <a:gd name="T106" fmla="*/ 8344 w 805180"/>
                <a:gd name="T107" fmla="*/ 90431 h 757554"/>
                <a:gd name="T108" fmla="*/ 4075 w 805180"/>
                <a:gd name="T109" fmla="*/ 90625 h 757554"/>
                <a:gd name="T110" fmla="*/ 0 w 805180"/>
                <a:gd name="T111" fmla="*/ 90625 h 75755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805180" h="757554">
                  <a:moveTo>
                    <a:pt x="0" y="0"/>
                  </a:moveTo>
                  <a:lnTo>
                    <a:pt x="34081" y="0"/>
                  </a:lnTo>
                  <a:lnTo>
                    <a:pt x="69785" y="1621"/>
                  </a:lnTo>
                  <a:lnTo>
                    <a:pt x="103867" y="3242"/>
                  </a:lnTo>
                  <a:lnTo>
                    <a:pt x="139571" y="4863"/>
                  </a:lnTo>
                  <a:lnTo>
                    <a:pt x="209357" y="11348"/>
                  </a:lnTo>
                  <a:lnTo>
                    <a:pt x="279143" y="21076"/>
                  </a:lnTo>
                  <a:lnTo>
                    <a:pt x="321339" y="29182"/>
                  </a:lnTo>
                  <a:lnTo>
                    <a:pt x="350551" y="34046"/>
                  </a:lnTo>
                  <a:lnTo>
                    <a:pt x="384633" y="42153"/>
                  </a:lnTo>
                  <a:lnTo>
                    <a:pt x="420337" y="51880"/>
                  </a:lnTo>
                  <a:lnTo>
                    <a:pt x="454419" y="61608"/>
                  </a:lnTo>
                  <a:lnTo>
                    <a:pt x="462533" y="63229"/>
                  </a:lnTo>
                  <a:lnTo>
                    <a:pt x="490123" y="72957"/>
                  </a:lnTo>
                  <a:lnTo>
                    <a:pt x="525827" y="85927"/>
                  </a:lnTo>
                  <a:lnTo>
                    <a:pt x="556663" y="98897"/>
                  </a:lnTo>
                  <a:lnTo>
                    <a:pt x="559909" y="100519"/>
                  </a:lnTo>
                  <a:lnTo>
                    <a:pt x="595613" y="116731"/>
                  </a:lnTo>
                  <a:lnTo>
                    <a:pt x="626449" y="132944"/>
                  </a:lnTo>
                  <a:lnTo>
                    <a:pt x="629695" y="136187"/>
                  </a:lnTo>
                  <a:lnTo>
                    <a:pt x="665399" y="157263"/>
                  </a:lnTo>
                  <a:lnTo>
                    <a:pt x="680005" y="168612"/>
                  </a:lnTo>
                  <a:lnTo>
                    <a:pt x="701103" y="184825"/>
                  </a:lnTo>
                  <a:lnTo>
                    <a:pt x="722202" y="204280"/>
                  </a:lnTo>
                  <a:lnTo>
                    <a:pt x="753037" y="238327"/>
                  </a:lnTo>
                  <a:lnTo>
                    <a:pt x="777381" y="273995"/>
                  </a:lnTo>
                  <a:lnTo>
                    <a:pt x="801725" y="343710"/>
                  </a:lnTo>
                  <a:lnTo>
                    <a:pt x="804971" y="376136"/>
                  </a:lnTo>
                  <a:lnTo>
                    <a:pt x="804971" y="381000"/>
                  </a:lnTo>
                  <a:lnTo>
                    <a:pt x="793610" y="449093"/>
                  </a:lnTo>
                  <a:lnTo>
                    <a:pt x="770889" y="492868"/>
                  </a:lnTo>
                  <a:lnTo>
                    <a:pt x="735185" y="539885"/>
                  </a:lnTo>
                  <a:lnTo>
                    <a:pt x="701103" y="572310"/>
                  </a:lnTo>
                  <a:lnTo>
                    <a:pt x="680005" y="588523"/>
                  </a:lnTo>
                  <a:lnTo>
                    <a:pt x="665399" y="599872"/>
                  </a:lnTo>
                  <a:lnTo>
                    <a:pt x="629695" y="620949"/>
                  </a:lnTo>
                  <a:lnTo>
                    <a:pt x="626449" y="624191"/>
                  </a:lnTo>
                  <a:lnTo>
                    <a:pt x="595613" y="640404"/>
                  </a:lnTo>
                  <a:lnTo>
                    <a:pt x="559909" y="656617"/>
                  </a:lnTo>
                  <a:lnTo>
                    <a:pt x="556663" y="658238"/>
                  </a:lnTo>
                  <a:lnTo>
                    <a:pt x="525827" y="671208"/>
                  </a:lnTo>
                  <a:lnTo>
                    <a:pt x="490123" y="684178"/>
                  </a:lnTo>
                  <a:lnTo>
                    <a:pt x="462533" y="693906"/>
                  </a:lnTo>
                  <a:lnTo>
                    <a:pt x="454419" y="695527"/>
                  </a:lnTo>
                  <a:lnTo>
                    <a:pt x="420337" y="705255"/>
                  </a:lnTo>
                  <a:lnTo>
                    <a:pt x="384633" y="714983"/>
                  </a:lnTo>
                  <a:lnTo>
                    <a:pt x="350551" y="723089"/>
                  </a:lnTo>
                  <a:lnTo>
                    <a:pt x="321339" y="729574"/>
                  </a:lnTo>
                  <a:lnTo>
                    <a:pt x="314847" y="729574"/>
                  </a:lnTo>
                  <a:lnTo>
                    <a:pt x="279143" y="736059"/>
                  </a:lnTo>
                  <a:lnTo>
                    <a:pt x="209357" y="745787"/>
                  </a:lnTo>
                  <a:lnTo>
                    <a:pt x="139571" y="752272"/>
                  </a:lnTo>
                  <a:lnTo>
                    <a:pt x="103867" y="753893"/>
                  </a:lnTo>
                  <a:lnTo>
                    <a:pt x="69785" y="755515"/>
                  </a:lnTo>
                  <a:lnTo>
                    <a:pt x="34081" y="757136"/>
                  </a:lnTo>
                  <a:lnTo>
                    <a:pt x="0" y="757136"/>
                  </a:lnTo>
                </a:path>
              </a:pathLst>
            </a:custGeom>
            <a:noFill/>
            <a:ln w="15206">
              <a:solidFill>
                <a:srgbClr val="5C4033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703" name="object 17">
              <a:extLst>
                <a:ext uri="{FF2B5EF4-FFF2-40B4-BE49-F238E27FC236}">
                  <a16:creationId xmlns:a16="http://schemas.microsoft.com/office/drawing/2014/main" id="{4853BDCF-A687-49C1-A510-225E7869F9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7738" y="4014787"/>
              <a:ext cx="568325" cy="531813"/>
            </a:xfrm>
            <a:custGeom>
              <a:avLst/>
              <a:gdLst>
                <a:gd name="T0" fmla="*/ 97611 w 808354"/>
                <a:gd name="T1" fmla="*/ 90625 h 757554"/>
                <a:gd name="T2" fmla="*/ 93103 w 808354"/>
                <a:gd name="T3" fmla="*/ 90625 h 757554"/>
                <a:gd name="T4" fmla="*/ 88791 w 808354"/>
                <a:gd name="T5" fmla="*/ 90431 h 757554"/>
                <a:gd name="T6" fmla="*/ 84674 w 808354"/>
                <a:gd name="T7" fmla="*/ 90236 h 757554"/>
                <a:gd name="T8" fmla="*/ 80362 w 808354"/>
                <a:gd name="T9" fmla="*/ 90042 h 757554"/>
                <a:gd name="T10" fmla="*/ 76246 w 808354"/>
                <a:gd name="T11" fmla="*/ 89654 h 757554"/>
                <a:gd name="T12" fmla="*/ 71934 w 808354"/>
                <a:gd name="T13" fmla="*/ 89266 h 757554"/>
                <a:gd name="T14" fmla="*/ 67622 w 808354"/>
                <a:gd name="T15" fmla="*/ 88684 h 757554"/>
                <a:gd name="T16" fmla="*/ 63506 w 808354"/>
                <a:gd name="T17" fmla="*/ 88102 h 757554"/>
                <a:gd name="T18" fmla="*/ 59194 w 808354"/>
                <a:gd name="T19" fmla="*/ 87326 h 757554"/>
                <a:gd name="T20" fmla="*/ 58410 w 808354"/>
                <a:gd name="T21" fmla="*/ 87326 h 757554"/>
                <a:gd name="T22" fmla="*/ 55078 w 808354"/>
                <a:gd name="T23" fmla="*/ 86550 h 757554"/>
                <a:gd name="T24" fmla="*/ 50765 w 808354"/>
                <a:gd name="T25" fmla="*/ 85579 h 757554"/>
                <a:gd name="T26" fmla="*/ 46454 w 808354"/>
                <a:gd name="T27" fmla="*/ 84414 h 757554"/>
                <a:gd name="T28" fmla="*/ 42337 w 808354"/>
                <a:gd name="T29" fmla="*/ 83250 h 757554"/>
                <a:gd name="T30" fmla="*/ 41357 w 808354"/>
                <a:gd name="T31" fmla="*/ 83057 h 757554"/>
                <a:gd name="T32" fmla="*/ 38025 w 808354"/>
                <a:gd name="T33" fmla="*/ 81892 h 757554"/>
                <a:gd name="T34" fmla="*/ 33909 w 808354"/>
                <a:gd name="T35" fmla="*/ 80340 h 757554"/>
                <a:gd name="T36" fmla="*/ 29989 w 808354"/>
                <a:gd name="T37" fmla="*/ 78787 h 757554"/>
                <a:gd name="T38" fmla="*/ 29597 w 808354"/>
                <a:gd name="T39" fmla="*/ 78593 h 757554"/>
                <a:gd name="T40" fmla="*/ 25285 w 808354"/>
                <a:gd name="T41" fmla="*/ 76653 h 757554"/>
                <a:gd name="T42" fmla="*/ 21561 w 808354"/>
                <a:gd name="T43" fmla="*/ 74712 h 757554"/>
                <a:gd name="T44" fmla="*/ 21169 w 808354"/>
                <a:gd name="T45" fmla="*/ 74324 h 757554"/>
                <a:gd name="T46" fmla="*/ 16856 w 808354"/>
                <a:gd name="T47" fmla="*/ 71801 h 757554"/>
                <a:gd name="T48" fmla="*/ 15093 w 808354"/>
                <a:gd name="T49" fmla="*/ 70443 h 757554"/>
                <a:gd name="T50" fmla="*/ 12740 w 808354"/>
                <a:gd name="T51" fmla="*/ 68502 h 757554"/>
                <a:gd name="T52" fmla="*/ 9996 w 808354"/>
                <a:gd name="T53" fmla="*/ 66368 h 757554"/>
                <a:gd name="T54" fmla="*/ 6272 w 808354"/>
                <a:gd name="T55" fmla="*/ 62098 h 757554"/>
                <a:gd name="T56" fmla="*/ 3332 w 808354"/>
                <a:gd name="T57" fmla="*/ 57829 h 757554"/>
                <a:gd name="T58" fmla="*/ 392 w 808354"/>
                <a:gd name="T59" fmla="*/ 49484 h 757554"/>
                <a:gd name="T60" fmla="*/ 0 w 808354"/>
                <a:gd name="T61" fmla="*/ 45603 h 757554"/>
                <a:gd name="T62" fmla="*/ 0 w 808354"/>
                <a:gd name="T63" fmla="*/ 45022 h 757554"/>
                <a:gd name="T64" fmla="*/ 1372 w 808354"/>
                <a:gd name="T65" fmla="*/ 36871 h 757554"/>
                <a:gd name="T66" fmla="*/ 4116 w 808354"/>
                <a:gd name="T67" fmla="*/ 31631 h 757554"/>
                <a:gd name="T68" fmla="*/ 8428 w 808354"/>
                <a:gd name="T69" fmla="*/ 26004 h 757554"/>
                <a:gd name="T70" fmla="*/ 12740 w 808354"/>
                <a:gd name="T71" fmla="*/ 22123 h 757554"/>
                <a:gd name="T72" fmla="*/ 16856 w 808354"/>
                <a:gd name="T73" fmla="*/ 18823 h 757554"/>
                <a:gd name="T74" fmla="*/ 21169 w 808354"/>
                <a:gd name="T75" fmla="*/ 16301 h 757554"/>
                <a:gd name="T76" fmla="*/ 21561 w 808354"/>
                <a:gd name="T77" fmla="*/ 15913 h 757554"/>
                <a:gd name="T78" fmla="*/ 25285 w 808354"/>
                <a:gd name="T79" fmla="*/ 13972 h 757554"/>
                <a:gd name="T80" fmla="*/ 29597 w 808354"/>
                <a:gd name="T81" fmla="*/ 12031 h 757554"/>
                <a:gd name="T82" fmla="*/ 29989 w 808354"/>
                <a:gd name="T83" fmla="*/ 11837 h 757554"/>
                <a:gd name="T84" fmla="*/ 33909 w 808354"/>
                <a:gd name="T85" fmla="*/ 10284 h 757554"/>
                <a:gd name="T86" fmla="*/ 38025 w 808354"/>
                <a:gd name="T87" fmla="*/ 8733 h 757554"/>
                <a:gd name="T88" fmla="*/ 41357 w 808354"/>
                <a:gd name="T89" fmla="*/ 7568 h 757554"/>
                <a:gd name="T90" fmla="*/ 42337 w 808354"/>
                <a:gd name="T91" fmla="*/ 7374 h 757554"/>
                <a:gd name="T92" fmla="*/ 46454 w 808354"/>
                <a:gd name="T93" fmla="*/ 6209 h 757554"/>
                <a:gd name="T94" fmla="*/ 50765 w 808354"/>
                <a:gd name="T95" fmla="*/ 5045 h 757554"/>
                <a:gd name="T96" fmla="*/ 55078 w 808354"/>
                <a:gd name="T97" fmla="*/ 4075 h 757554"/>
                <a:gd name="T98" fmla="*/ 58410 w 808354"/>
                <a:gd name="T99" fmla="*/ 3493 h 757554"/>
                <a:gd name="T100" fmla="*/ 59194 w 808354"/>
                <a:gd name="T101" fmla="*/ 3299 h 757554"/>
                <a:gd name="T102" fmla="*/ 63506 w 808354"/>
                <a:gd name="T103" fmla="*/ 2523 h 757554"/>
                <a:gd name="T104" fmla="*/ 67622 w 808354"/>
                <a:gd name="T105" fmla="*/ 1941 h 757554"/>
                <a:gd name="T106" fmla="*/ 71934 w 808354"/>
                <a:gd name="T107" fmla="*/ 1358 h 757554"/>
                <a:gd name="T108" fmla="*/ 76246 w 808354"/>
                <a:gd name="T109" fmla="*/ 970 h 757554"/>
                <a:gd name="T110" fmla="*/ 80362 w 808354"/>
                <a:gd name="T111" fmla="*/ 582 h 757554"/>
                <a:gd name="T112" fmla="*/ 84674 w 808354"/>
                <a:gd name="T113" fmla="*/ 388 h 757554"/>
                <a:gd name="T114" fmla="*/ 88791 w 808354"/>
                <a:gd name="T115" fmla="*/ 194 h 757554"/>
                <a:gd name="T116" fmla="*/ 93103 w 808354"/>
                <a:gd name="T117" fmla="*/ 0 h 757554"/>
                <a:gd name="T118" fmla="*/ 97611 w 808354"/>
                <a:gd name="T119" fmla="*/ 0 h 75755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808354" h="757554">
                  <a:moveTo>
                    <a:pt x="808217" y="757136"/>
                  </a:moveTo>
                  <a:lnTo>
                    <a:pt x="770889" y="757136"/>
                  </a:lnTo>
                  <a:lnTo>
                    <a:pt x="735185" y="755515"/>
                  </a:lnTo>
                  <a:lnTo>
                    <a:pt x="701103" y="753893"/>
                  </a:lnTo>
                  <a:lnTo>
                    <a:pt x="665399" y="752272"/>
                  </a:lnTo>
                  <a:lnTo>
                    <a:pt x="631318" y="749029"/>
                  </a:lnTo>
                  <a:lnTo>
                    <a:pt x="595613" y="745787"/>
                  </a:lnTo>
                  <a:lnTo>
                    <a:pt x="559909" y="740923"/>
                  </a:lnTo>
                  <a:lnTo>
                    <a:pt x="525827" y="736059"/>
                  </a:lnTo>
                  <a:lnTo>
                    <a:pt x="490123" y="729574"/>
                  </a:lnTo>
                  <a:lnTo>
                    <a:pt x="483631" y="729574"/>
                  </a:lnTo>
                  <a:lnTo>
                    <a:pt x="456042" y="723089"/>
                  </a:lnTo>
                  <a:lnTo>
                    <a:pt x="420337" y="714983"/>
                  </a:lnTo>
                  <a:lnTo>
                    <a:pt x="384633" y="705255"/>
                  </a:lnTo>
                  <a:lnTo>
                    <a:pt x="350551" y="695527"/>
                  </a:lnTo>
                  <a:lnTo>
                    <a:pt x="342437" y="693906"/>
                  </a:lnTo>
                  <a:lnTo>
                    <a:pt x="314847" y="684178"/>
                  </a:lnTo>
                  <a:lnTo>
                    <a:pt x="280766" y="671208"/>
                  </a:lnTo>
                  <a:lnTo>
                    <a:pt x="248307" y="658238"/>
                  </a:lnTo>
                  <a:lnTo>
                    <a:pt x="245061" y="656617"/>
                  </a:lnTo>
                  <a:lnTo>
                    <a:pt x="209357" y="640404"/>
                  </a:lnTo>
                  <a:lnTo>
                    <a:pt x="178521" y="624191"/>
                  </a:lnTo>
                  <a:lnTo>
                    <a:pt x="175275" y="620949"/>
                  </a:lnTo>
                  <a:lnTo>
                    <a:pt x="139571" y="599872"/>
                  </a:lnTo>
                  <a:lnTo>
                    <a:pt x="124965" y="588523"/>
                  </a:lnTo>
                  <a:lnTo>
                    <a:pt x="105490" y="572310"/>
                  </a:lnTo>
                  <a:lnTo>
                    <a:pt x="82769" y="554476"/>
                  </a:lnTo>
                  <a:lnTo>
                    <a:pt x="51933" y="518808"/>
                  </a:lnTo>
                  <a:lnTo>
                    <a:pt x="27589" y="483140"/>
                  </a:lnTo>
                  <a:lnTo>
                    <a:pt x="3245" y="413425"/>
                  </a:lnTo>
                  <a:lnTo>
                    <a:pt x="0" y="381000"/>
                  </a:lnTo>
                  <a:lnTo>
                    <a:pt x="0" y="376136"/>
                  </a:lnTo>
                  <a:lnTo>
                    <a:pt x="11360" y="308042"/>
                  </a:lnTo>
                  <a:lnTo>
                    <a:pt x="34081" y="264268"/>
                  </a:lnTo>
                  <a:lnTo>
                    <a:pt x="69785" y="217251"/>
                  </a:lnTo>
                  <a:lnTo>
                    <a:pt x="105490" y="184825"/>
                  </a:lnTo>
                  <a:lnTo>
                    <a:pt x="139571" y="157263"/>
                  </a:lnTo>
                  <a:lnTo>
                    <a:pt x="175275" y="136187"/>
                  </a:lnTo>
                  <a:lnTo>
                    <a:pt x="178521" y="132944"/>
                  </a:lnTo>
                  <a:lnTo>
                    <a:pt x="209357" y="116731"/>
                  </a:lnTo>
                  <a:lnTo>
                    <a:pt x="245061" y="100519"/>
                  </a:lnTo>
                  <a:lnTo>
                    <a:pt x="248307" y="98897"/>
                  </a:lnTo>
                  <a:lnTo>
                    <a:pt x="280766" y="85927"/>
                  </a:lnTo>
                  <a:lnTo>
                    <a:pt x="314847" y="72957"/>
                  </a:lnTo>
                  <a:lnTo>
                    <a:pt x="342437" y="63229"/>
                  </a:lnTo>
                  <a:lnTo>
                    <a:pt x="350551" y="61608"/>
                  </a:lnTo>
                  <a:lnTo>
                    <a:pt x="384633" y="51880"/>
                  </a:lnTo>
                  <a:lnTo>
                    <a:pt x="420337" y="42153"/>
                  </a:lnTo>
                  <a:lnTo>
                    <a:pt x="456042" y="34046"/>
                  </a:lnTo>
                  <a:lnTo>
                    <a:pt x="483631" y="29182"/>
                  </a:lnTo>
                  <a:lnTo>
                    <a:pt x="490123" y="27561"/>
                  </a:lnTo>
                  <a:lnTo>
                    <a:pt x="525827" y="21076"/>
                  </a:lnTo>
                  <a:lnTo>
                    <a:pt x="559909" y="16212"/>
                  </a:lnTo>
                  <a:lnTo>
                    <a:pt x="595613" y="11348"/>
                  </a:lnTo>
                  <a:lnTo>
                    <a:pt x="631318" y="8106"/>
                  </a:lnTo>
                  <a:lnTo>
                    <a:pt x="665399" y="4863"/>
                  </a:lnTo>
                  <a:lnTo>
                    <a:pt x="701103" y="3242"/>
                  </a:lnTo>
                  <a:lnTo>
                    <a:pt x="735185" y="1621"/>
                  </a:lnTo>
                  <a:lnTo>
                    <a:pt x="770889" y="0"/>
                  </a:lnTo>
                  <a:lnTo>
                    <a:pt x="808217" y="0"/>
                  </a:lnTo>
                </a:path>
              </a:pathLst>
            </a:custGeom>
            <a:noFill/>
            <a:ln w="15206">
              <a:solidFill>
                <a:srgbClr val="5C4033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704" name="object 18">
              <a:extLst>
                <a:ext uri="{FF2B5EF4-FFF2-40B4-BE49-F238E27FC236}">
                  <a16:creationId xmlns:a16="http://schemas.microsoft.com/office/drawing/2014/main" id="{1F3FBD72-56C2-4621-9DCF-28D60A8E7D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8" y="3867150"/>
              <a:ext cx="820737" cy="827087"/>
            </a:xfrm>
            <a:custGeom>
              <a:avLst/>
              <a:gdLst>
                <a:gd name="T0" fmla="*/ 8439 w 1167130"/>
                <a:gd name="T1" fmla="*/ 0 h 1176020"/>
                <a:gd name="T2" fmla="*/ 21195 w 1167130"/>
                <a:gd name="T3" fmla="*/ 588 h 1176020"/>
                <a:gd name="T4" fmla="*/ 29633 w 1167130"/>
                <a:gd name="T5" fmla="*/ 1177 h 1176020"/>
                <a:gd name="T6" fmla="*/ 38072 w 1167130"/>
                <a:gd name="T7" fmla="*/ 1962 h 1176020"/>
                <a:gd name="T8" fmla="*/ 47885 w 1167130"/>
                <a:gd name="T9" fmla="*/ 3335 h 1176020"/>
                <a:gd name="T10" fmla="*/ 54949 w 1167130"/>
                <a:gd name="T11" fmla="*/ 4512 h 1176020"/>
                <a:gd name="T12" fmla="*/ 67706 w 1167130"/>
                <a:gd name="T13" fmla="*/ 7062 h 1176020"/>
                <a:gd name="T14" fmla="*/ 72023 w 1167130"/>
                <a:gd name="T15" fmla="*/ 8044 h 1176020"/>
                <a:gd name="T16" fmla="*/ 80462 w 1167130"/>
                <a:gd name="T17" fmla="*/ 10398 h 1176020"/>
                <a:gd name="T18" fmla="*/ 84779 w 1167130"/>
                <a:gd name="T19" fmla="*/ 11772 h 1176020"/>
                <a:gd name="T20" fmla="*/ 93218 w 1167130"/>
                <a:gd name="T21" fmla="*/ 14911 h 1176020"/>
                <a:gd name="T22" fmla="*/ 101657 w 1167130"/>
                <a:gd name="T23" fmla="*/ 18638 h 1176020"/>
                <a:gd name="T24" fmla="*/ 105974 w 1167130"/>
                <a:gd name="T25" fmla="*/ 20796 h 1176020"/>
                <a:gd name="T26" fmla="*/ 114413 w 1167130"/>
                <a:gd name="T27" fmla="*/ 25897 h 1176020"/>
                <a:gd name="T28" fmla="*/ 118534 w 1167130"/>
                <a:gd name="T29" fmla="*/ 29036 h 1176020"/>
                <a:gd name="T30" fmla="*/ 123245 w 1167130"/>
                <a:gd name="T31" fmla="*/ 32960 h 1176020"/>
                <a:gd name="T32" fmla="*/ 127562 w 1167130"/>
                <a:gd name="T33" fmla="*/ 37276 h 1176020"/>
                <a:gd name="T34" fmla="*/ 131291 w 1167130"/>
                <a:gd name="T35" fmla="*/ 41788 h 1176020"/>
                <a:gd name="T36" fmla="*/ 135608 w 1167130"/>
                <a:gd name="T37" fmla="*/ 48655 h 1176020"/>
                <a:gd name="T38" fmla="*/ 139533 w 1167130"/>
                <a:gd name="T39" fmla="*/ 58464 h 1176020"/>
                <a:gd name="T40" fmla="*/ 140514 w 1167130"/>
                <a:gd name="T41" fmla="*/ 62585 h 1176020"/>
                <a:gd name="T42" fmla="*/ 141103 w 1167130"/>
                <a:gd name="T43" fmla="*/ 71217 h 1176020"/>
                <a:gd name="T44" fmla="*/ 140514 w 1167130"/>
                <a:gd name="T45" fmla="*/ 79653 h 1176020"/>
                <a:gd name="T46" fmla="*/ 139533 w 1167130"/>
                <a:gd name="T47" fmla="*/ 83773 h 1176020"/>
                <a:gd name="T48" fmla="*/ 133842 w 1167130"/>
                <a:gd name="T49" fmla="*/ 96526 h 1176020"/>
                <a:gd name="T50" fmla="*/ 131094 w 1167130"/>
                <a:gd name="T51" fmla="*/ 100842 h 1176020"/>
                <a:gd name="T52" fmla="*/ 127169 w 1167130"/>
                <a:gd name="T53" fmla="*/ 105550 h 1176020"/>
                <a:gd name="T54" fmla="*/ 122851 w 1167130"/>
                <a:gd name="T55" fmla="*/ 109670 h 1176020"/>
                <a:gd name="T56" fmla="*/ 118338 w 1167130"/>
                <a:gd name="T57" fmla="*/ 113594 h 1176020"/>
                <a:gd name="T58" fmla="*/ 110095 w 1167130"/>
                <a:gd name="T59" fmla="*/ 119087 h 1176020"/>
                <a:gd name="T60" fmla="*/ 104993 w 1167130"/>
                <a:gd name="T61" fmla="*/ 122030 h 1176020"/>
                <a:gd name="T62" fmla="*/ 97339 w 1167130"/>
                <a:gd name="T63" fmla="*/ 125562 h 1176020"/>
                <a:gd name="T64" fmla="*/ 88901 w 1167130"/>
                <a:gd name="T65" fmla="*/ 128896 h 1176020"/>
                <a:gd name="T66" fmla="*/ 84583 w 1167130"/>
                <a:gd name="T67" fmla="*/ 130466 h 1176020"/>
                <a:gd name="T68" fmla="*/ 76145 w 1167130"/>
                <a:gd name="T69" fmla="*/ 133017 h 1176020"/>
                <a:gd name="T70" fmla="*/ 69865 w 1167130"/>
                <a:gd name="T71" fmla="*/ 134783 h 1176020"/>
                <a:gd name="T72" fmla="*/ 63585 w 1167130"/>
                <a:gd name="T73" fmla="*/ 136156 h 1176020"/>
                <a:gd name="T74" fmla="*/ 50829 w 1167130"/>
                <a:gd name="T75" fmla="*/ 138510 h 1176020"/>
                <a:gd name="T76" fmla="*/ 42390 w 1167130"/>
                <a:gd name="T77" fmla="*/ 139687 h 1176020"/>
                <a:gd name="T78" fmla="*/ 33755 w 1167130"/>
                <a:gd name="T79" fmla="*/ 140668 h 1176020"/>
                <a:gd name="T80" fmla="*/ 25316 w 1167130"/>
                <a:gd name="T81" fmla="*/ 141453 h 1176020"/>
                <a:gd name="T82" fmla="*/ 16878 w 1167130"/>
                <a:gd name="T83" fmla="*/ 141845 h 1176020"/>
                <a:gd name="T84" fmla="*/ 8439 w 1167130"/>
                <a:gd name="T85" fmla="*/ 142238 h 117602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167130" h="1176020">
                  <a:moveTo>
                    <a:pt x="0" y="0"/>
                  </a:moveTo>
                  <a:lnTo>
                    <a:pt x="69785" y="0"/>
                  </a:lnTo>
                  <a:lnTo>
                    <a:pt x="103867" y="1621"/>
                  </a:lnTo>
                  <a:lnTo>
                    <a:pt x="175275" y="4863"/>
                  </a:lnTo>
                  <a:lnTo>
                    <a:pt x="209357" y="6485"/>
                  </a:lnTo>
                  <a:lnTo>
                    <a:pt x="245061" y="9727"/>
                  </a:lnTo>
                  <a:lnTo>
                    <a:pt x="279143" y="12970"/>
                  </a:lnTo>
                  <a:lnTo>
                    <a:pt x="314847" y="16212"/>
                  </a:lnTo>
                  <a:lnTo>
                    <a:pt x="350551" y="21076"/>
                  </a:lnTo>
                  <a:lnTo>
                    <a:pt x="395993" y="27561"/>
                  </a:lnTo>
                  <a:lnTo>
                    <a:pt x="420337" y="30804"/>
                  </a:lnTo>
                  <a:lnTo>
                    <a:pt x="454419" y="37289"/>
                  </a:lnTo>
                  <a:lnTo>
                    <a:pt x="525827" y="50259"/>
                  </a:lnTo>
                  <a:lnTo>
                    <a:pt x="559909" y="58365"/>
                  </a:lnTo>
                  <a:lnTo>
                    <a:pt x="577761" y="63229"/>
                  </a:lnTo>
                  <a:lnTo>
                    <a:pt x="595613" y="66472"/>
                  </a:lnTo>
                  <a:lnTo>
                    <a:pt x="629695" y="76200"/>
                  </a:lnTo>
                  <a:lnTo>
                    <a:pt x="665399" y="85927"/>
                  </a:lnTo>
                  <a:lnTo>
                    <a:pt x="699481" y="97276"/>
                  </a:lnTo>
                  <a:lnTo>
                    <a:pt x="701103" y="97276"/>
                  </a:lnTo>
                  <a:lnTo>
                    <a:pt x="735185" y="110246"/>
                  </a:lnTo>
                  <a:lnTo>
                    <a:pt x="770889" y="123217"/>
                  </a:lnTo>
                  <a:lnTo>
                    <a:pt x="804971" y="137808"/>
                  </a:lnTo>
                  <a:lnTo>
                    <a:pt x="840675" y="154021"/>
                  </a:lnTo>
                  <a:lnTo>
                    <a:pt x="868265" y="166991"/>
                  </a:lnTo>
                  <a:lnTo>
                    <a:pt x="876379" y="171855"/>
                  </a:lnTo>
                  <a:lnTo>
                    <a:pt x="910461" y="191310"/>
                  </a:lnTo>
                  <a:lnTo>
                    <a:pt x="946165" y="214008"/>
                  </a:lnTo>
                  <a:lnTo>
                    <a:pt x="978624" y="238327"/>
                  </a:lnTo>
                  <a:lnTo>
                    <a:pt x="980247" y="239948"/>
                  </a:lnTo>
                  <a:lnTo>
                    <a:pt x="1015951" y="269131"/>
                  </a:lnTo>
                  <a:lnTo>
                    <a:pt x="1019197" y="272374"/>
                  </a:lnTo>
                  <a:lnTo>
                    <a:pt x="1051655" y="303178"/>
                  </a:lnTo>
                  <a:lnTo>
                    <a:pt x="1054901" y="308042"/>
                  </a:lnTo>
                  <a:lnTo>
                    <a:pt x="1084114" y="342089"/>
                  </a:lnTo>
                  <a:lnTo>
                    <a:pt x="1085737" y="345331"/>
                  </a:lnTo>
                  <a:lnTo>
                    <a:pt x="1106835" y="377757"/>
                  </a:lnTo>
                  <a:lnTo>
                    <a:pt x="1121441" y="402076"/>
                  </a:lnTo>
                  <a:lnTo>
                    <a:pt x="1140916" y="447472"/>
                  </a:lnTo>
                  <a:lnTo>
                    <a:pt x="1153900" y="483140"/>
                  </a:lnTo>
                  <a:lnTo>
                    <a:pt x="1155523" y="494489"/>
                  </a:lnTo>
                  <a:lnTo>
                    <a:pt x="1162014" y="517187"/>
                  </a:lnTo>
                  <a:lnTo>
                    <a:pt x="1165260" y="552855"/>
                  </a:lnTo>
                  <a:lnTo>
                    <a:pt x="1166883" y="588523"/>
                  </a:lnTo>
                  <a:lnTo>
                    <a:pt x="1165260" y="622570"/>
                  </a:lnTo>
                  <a:lnTo>
                    <a:pt x="1162014" y="658238"/>
                  </a:lnTo>
                  <a:lnTo>
                    <a:pt x="1155523" y="680936"/>
                  </a:lnTo>
                  <a:lnTo>
                    <a:pt x="1153900" y="692285"/>
                  </a:lnTo>
                  <a:lnTo>
                    <a:pt x="1126310" y="763621"/>
                  </a:lnTo>
                  <a:lnTo>
                    <a:pt x="1106835" y="797668"/>
                  </a:lnTo>
                  <a:lnTo>
                    <a:pt x="1085737" y="830093"/>
                  </a:lnTo>
                  <a:lnTo>
                    <a:pt x="1084114" y="833336"/>
                  </a:lnTo>
                  <a:lnTo>
                    <a:pt x="1054901" y="867383"/>
                  </a:lnTo>
                  <a:lnTo>
                    <a:pt x="1051655" y="872246"/>
                  </a:lnTo>
                  <a:lnTo>
                    <a:pt x="1019197" y="903051"/>
                  </a:lnTo>
                  <a:lnTo>
                    <a:pt x="1015951" y="906293"/>
                  </a:lnTo>
                  <a:lnTo>
                    <a:pt x="980247" y="935476"/>
                  </a:lnTo>
                  <a:lnTo>
                    <a:pt x="978624" y="938719"/>
                  </a:lnTo>
                  <a:lnTo>
                    <a:pt x="946165" y="961417"/>
                  </a:lnTo>
                  <a:lnTo>
                    <a:pt x="910461" y="984115"/>
                  </a:lnTo>
                  <a:lnTo>
                    <a:pt x="876379" y="1003570"/>
                  </a:lnTo>
                  <a:lnTo>
                    <a:pt x="868265" y="1008434"/>
                  </a:lnTo>
                  <a:lnTo>
                    <a:pt x="840675" y="1021404"/>
                  </a:lnTo>
                  <a:lnTo>
                    <a:pt x="804971" y="1037617"/>
                  </a:lnTo>
                  <a:lnTo>
                    <a:pt x="770889" y="1052208"/>
                  </a:lnTo>
                  <a:lnTo>
                    <a:pt x="735185" y="1065178"/>
                  </a:lnTo>
                  <a:lnTo>
                    <a:pt x="701103" y="1078149"/>
                  </a:lnTo>
                  <a:lnTo>
                    <a:pt x="699481" y="1078149"/>
                  </a:lnTo>
                  <a:lnTo>
                    <a:pt x="665399" y="1089498"/>
                  </a:lnTo>
                  <a:lnTo>
                    <a:pt x="629695" y="1099225"/>
                  </a:lnTo>
                  <a:lnTo>
                    <a:pt x="595613" y="1108953"/>
                  </a:lnTo>
                  <a:lnTo>
                    <a:pt x="577761" y="1113817"/>
                  </a:lnTo>
                  <a:lnTo>
                    <a:pt x="559909" y="1117059"/>
                  </a:lnTo>
                  <a:lnTo>
                    <a:pt x="525827" y="1125166"/>
                  </a:lnTo>
                  <a:lnTo>
                    <a:pt x="454419" y="1138136"/>
                  </a:lnTo>
                  <a:lnTo>
                    <a:pt x="420337" y="1144621"/>
                  </a:lnTo>
                  <a:lnTo>
                    <a:pt x="395993" y="1147864"/>
                  </a:lnTo>
                  <a:lnTo>
                    <a:pt x="350551" y="1154349"/>
                  </a:lnTo>
                  <a:lnTo>
                    <a:pt x="314847" y="1159212"/>
                  </a:lnTo>
                  <a:lnTo>
                    <a:pt x="279143" y="1162455"/>
                  </a:lnTo>
                  <a:lnTo>
                    <a:pt x="245061" y="1165698"/>
                  </a:lnTo>
                  <a:lnTo>
                    <a:pt x="209357" y="1168940"/>
                  </a:lnTo>
                  <a:lnTo>
                    <a:pt x="175275" y="1170561"/>
                  </a:lnTo>
                  <a:lnTo>
                    <a:pt x="139571" y="1172183"/>
                  </a:lnTo>
                  <a:lnTo>
                    <a:pt x="103867" y="1173804"/>
                  </a:lnTo>
                  <a:lnTo>
                    <a:pt x="69785" y="1175425"/>
                  </a:lnTo>
                  <a:lnTo>
                    <a:pt x="0" y="1175425"/>
                  </a:lnTo>
                </a:path>
              </a:pathLst>
            </a:custGeom>
            <a:noFill/>
            <a:ln w="15207">
              <a:solidFill>
                <a:srgbClr val="5C4033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705" name="object 19">
              <a:extLst>
                <a:ext uri="{FF2B5EF4-FFF2-40B4-BE49-F238E27FC236}">
                  <a16:creationId xmlns:a16="http://schemas.microsoft.com/office/drawing/2014/main" id="{8A2AD9CC-BD36-40A7-B35E-CE2154905CA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3738" y="3867150"/>
              <a:ext cx="822325" cy="827087"/>
            </a:xfrm>
            <a:custGeom>
              <a:avLst/>
              <a:gdLst>
                <a:gd name="T0" fmla="*/ 132042 w 1170304"/>
                <a:gd name="T1" fmla="*/ 142238 h 1176020"/>
                <a:gd name="T2" fmla="*/ 123643 w 1170304"/>
                <a:gd name="T3" fmla="*/ 141845 h 1176020"/>
                <a:gd name="T4" fmla="*/ 115245 w 1170304"/>
                <a:gd name="T5" fmla="*/ 141453 h 1176020"/>
                <a:gd name="T6" fmla="*/ 106845 w 1170304"/>
                <a:gd name="T7" fmla="*/ 140668 h 1176020"/>
                <a:gd name="T8" fmla="*/ 98446 w 1170304"/>
                <a:gd name="T9" fmla="*/ 139687 h 1176020"/>
                <a:gd name="T10" fmla="*/ 92781 w 1170304"/>
                <a:gd name="T11" fmla="*/ 138902 h 1176020"/>
                <a:gd name="T12" fmla="*/ 85750 w 1170304"/>
                <a:gd name="T13" fmla="*/ 137725 h 1176020"/>
                <a:gd name="T14" fmla="*/ 77351 w 1170304"/>
                <a:gd name="T15" fmla="*/ 136156 h 1176020"/>
                <a:gd name="T16" fmla="*/ 70905 w 1170304"/>
                <a:gd name="T17" fmla="*/ 134783 h 1176020"/>
                <a:gd name="T18" fmla="*/ 64654 w 1170304"/>
                <a:gd name="T19" fmla="*/ 133017 h 1176020"/>
                <a:gd name="T20" fmla="*/ 56255 w 1170304"/>
                <a:gd name="T21" fmla="*/ 130466 h 1176020"/>
                <a:gd name="T22" fmla="*/ 39261 w 1170304"/>
                <a:gd name="T23" fmla="*/ 123600 h 1176020"/>
                <a:gd name="T24" fmla="*/ 30862 w 1170304"/>
                <a:gd name="T25" fmla="*/ 119087 h 1176020"/>
                <a:gd name="T26" fmla="*/ 22658 w 1170304"/>
                <a:gd name="T27" fmla="*/ 113594 h 1176020"/>
                <a:gd name="T28" fmla="*/ 18166 w 1170304"/>
                <a:gd name="T29" fmla="*/ 109670 h 1176020"/>
                <a:gd name="T30" fmla="*/ 9962 w 1170304"/>
                <a:gd name="T31" fmla="*/ 100842 h 1176020"/>
                <a:gd name="T32" fmla="*/ 7228 w 1170304"/>
                <a:gd name="T33" fmla="*/ 96526 h 1176020"/>
                <a:gd name="T34" fmla="*/ 3125 w 1170304"/>
                <a:gd name="T35" fmla="*/ 88089 h 1176020"/>
                <a:gd name="T36" fmla="*/ 586 w 1170304"/>
                <a:gd name="T37" fmla="*/ 79653 h 1176020"/>
                <a:gd name="T38" fmla="*/ 0 w 1170304"/>
                <a:gd name="T39" fmla="*/ 71217 h 1176020"/>
                <a:gd name="T40" fmla="*/ 586 w 1170304"/>
                <a:gd name="T41" fmla="*/ 62585 h 1176020"/>
                <a:gd name="T42" fmla="*/ 1563 w 1170304"/>
                <a:gd name="T43" fmla="*/ 58464 h 1176020"/>
                <a:gd name="T44" fmla="*/ 5469 w 1170304"/>
                <a:gd name="T45" fmla="*/ 48655 h 1176020"/>
                <a:gd name="T46" fmla="*/ 9766 w 1170304"/>
                <a:gd name="T47" fmla="*/ 41788 h 1176020"/>
                <a:gd name="T48" fmla="*/ 13478 w 1170304"/>
                <a:gd name="T49" fmla="*/ 37276 h 1176020"/>
                <a:gd name="T50" fmla="*/ 22463 w 1170304"/>
                <a:gd name="T51" fmla="*/ 29036 h 1176020"/>
                <a:gd name="T52" fmla="*/ 26565 w 1170304"/>
                <a:gd name="T53" fmla="*/ 25897 h 1176020"/>
                <a:gd name="T54" fmla="*/ 35159 w 1170304"/>
                <a:gd name="T55" fmla="*/ 20796 h 1176020"/>
                <a:gd name="T56" fmla="*/ 43559 w 1170304"/>
                <a:gd name="T57" fmla="*/ 16676 h 1176020"/>
                <a:gd name="T58" fmla="*/ 64654 w 1170304"/>
                <a:gd name="T59" fmla="*/ 9221 h 1176020"/>
                <a:gd name="T60" fmla="*/ 70905 w 1170304"/>
                <a:gd name="T61" fmla="*/ 7651 h 1176020"/>
                <a:gd name="T62" fmla="*/ 77351 w 1170304"/>
                <a:gd name="T63" fmla="*/ 6082 h 1176020"/>
                <a:gd name="T64" fmla="*/ 85750 w 1170304"/>
                <a:gd name="T65" fmla="*/ 4512 h 1176020"/>
                <a:gd name="T66" fmla="*/ 92781 w 1170304"/>
                <a:gd name="T67" fmla="*/ 3335 h 1176020"/>
                <a:gd name="T68" fmla="*/ 98446 w 1170304"/>
                <a:gd name="T69" fmla="*/ 2551 h 1176020"/>
                <a:gd name="T70" fmla="*/ 106845 w 1170304"/>
                <a:gd name="T71" fmla="*/ 1570 h 1176020"/>
                <a:gd name="T72" fmla="*/ 115245 w 1170304"/>
                <a:gd name="T73" fmla="*/ 785 h 1176020"/>
                <a:gd name="T74" fmla="*/ 123643 w 1170304"/>
                <a:gd name="T75" fmla="*/ 392 h 1176020"/>
                <a:gd name="T76" fmla="*/ 132042 w 1170304"/>
                <a:gd name="T77" fmla="*/ 0 h 117602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170304" h="1176020">
                  <a:moveTo>
                    <a:pt x="1170129" y="1175425"/>
                  </a:moveTo>
                  <a:lnTo>
                    <a:pt x="1097097" y="1175425"/>
                  </a:lnTo>
                  <a:lnTo>
                    <a:pt x="1063016" y="1173804"/>
                  </a:lnTo>
                  <a:lnTo>
                    <a:pt x="1027312" y="1172183"/>
                  </a:lnTo>
                  <a:lnTo>
                    <a:pt x="993230" y="1170561"/>
                  </a:lnTo>
                  <a:lnTo>
                    <a:pt x="957526" y="1168940"/>
                  </a:lnTo>
                  <a:lnTo>
                    <a:pt x="921821" y="1165698"/>
                  </a:lnTo>
                  <a:lnTo>
                    <a:pt x="887740" y="1162455"/>
                  </a:lnTo>
                  <a:lnTo>
                    <a:pt x="852036" y="1159212"/>
                  </a:lnTo>
                  <a:lnTo>
                    <a:pt x="817954" y="1154349"/>
                  </a:lnTo>
                  <a:lnTo>
                    <a:pt x="782250" y="1149485"/>
                  </a:lnTo>
                  <a:lnTo>
                    <a:pt x="770889" y="1147864"/>
                  </a:lnTo>
                  <a:lnTo>
                    <a:pt x="746545" y="1144621"/>
                  </a:lnTo>
                  <a:lnTo>
                    <a:pt x="712464" y="1138136"/>
                  </a:lnTo>
                  <a:lnTo>
                    <a:pt x="676760" y="1131651"/>
                  </a:lnTo>
                  <a:lnTo>
                    <a:pt x="642678" y="1125166"/>
                  </a:lnTo>
                  <a:lnTo>
                    <a:pt x="606974" y="1117059"/>
                  </a:lnTo>
                  <a:lnTo>
                    <a:pt x="589122" y="1113817"/>
                  </a:lnTo>
                  <a:lnTo>
                    <a:pt x="571269" y="1108953"/>
                  </a:lnTo>
                  <a:lnTo>
                    <a:pt x="537188" y="1099225"/>
                  </a:lnTo>
                  <a:lnTo>
                    <a:pt x="501484" y="1089498"/>
                  </a:lnTo>
                  <a:lnTo>
                    <a:pt x="467402" y="1078149"/>
                  </a:lnTo>
                  <a:lnTo>
                    <a:pt x="395993" y="1052208"/>
                  </a:lnTo>
                  <a:lnTo>
                    <a:pt x="326208" y="1021404"/>
                  </a:lnTo>
                  <a:lnTo>
                    <a:pt x="292126" y="1003570"/>
                  </a:lnTo>
                  <a:lnTo>
                    <a:pt x="256422" y="984115"/>
                  </a:lnTo>
                  <a:lnTo>
                    <a:pt x="220717" y="961417"/>
                  </a:lnTo>
                  <a:lnTo>
                    <a:pt x="188259" y="938719"/>
                  </a:lnTo>
                  <a:lnTo>
                    <a:pt x="186636" y="935476"/>
                  </a:lnTo>
                  <a:lnTo>
                    <a:pt x="150932" y="906293"/>
                  </a:lnTo>
                  <a:lnTo>
                    <a:pt x="111981" y="867383"/>
                  </a:lnTo>
                  <a:lnTo>
                    <a:pt x="82769" y="833336"/>
                  </a:lnTo>
                  <a:lnTo>
                    <a:pt x="81146" y="830093"/>
                  </a:lnTo>
                  <a:lnTo>
                    <a:pt x="60048" y="797668"/>
                  </a:lnTo>
                  <a:lnTo>
                    <a:pt x="40573" y="763621"/>
                  </a:lnTo>
                  <a:lnTo>
                    <a:pt x="25966" y="727953"/>
                  </a:lnTo>
                  <a:lnTo>
                    <a:pt x="11360" y="680936"/>
                  </a:lnTo>
                  <a:lnTo>
                    <a:pt x="4868" y="658238"/>
                  </a:lnTo>
                  <a:lnTo>
                    <a:pt x="1622" y="622570"/>
                  </a:lnTo>
                  <a:lnTo>
                    <a:pt x="0" y="588523"/>
                  </a:lnTo>
                  <a:lnTo>
                    <a:pt x="1622" y="552855"/>
                  </a:lnTo>
                  <a:lnTo>
                    <a:pt x="4868" y="517187"/>
                  </a:lnTo>
                  <a:lnTo>
                    <a:pt x="11360" y="494489"/>
                  </a:lnTo>
                  <a:lnTo>
                    <a:pt x="12983" y="483140"/>
                  </a:lnTo>
                  <a:lnTo>
                    <a:pt x="25966" y="447472"/>
                  </a:lnTo>
                  <a:lnTo>
                    <a:pt x="45441" y="402076"/>
                  </a:lnTo>
                  <a:lnTo>
                    <a:pt x="60048" y="377757"/>
                  </a:lnTo>
                  <a:lnTo>
                    <a:pt x="81146" y="345331"/>
                  </a:lnTo>
                  <a:lnTo>
                    <a:pt x="82769" y="342089"/>
                  </a:lnTo>
                  <a:lnTo>
                    <a:pt x="111981" y="308042"/>
                  </a:lnTo>
                  <a:lnTo>
                    <a:pt x="150932" y="269131"/>
                  </a:lnTo>
                  <a:lnTo>
                    <a:pt x="186636" y="239948"/>
                  </a:lnTo>
                  <a:lnTo>
                    <a:pt x="188259" y="238327"/>
                  </a:lnTo>
                  <a:lnTo>
                    <a:pt x="220717" y="214008"/>
                  </a:lnTo>
                  <a:lnTo>
                    <a:pt x="256422" y="191310"/>
                  </a:lnTo>
                  <a:lnTo>
                    <a:pt x="292126" y="171855"/>
                  </a:lnTo>
                  <a:lnTo>
                    <a:pt x="298618" y="166991"/>
                  </a:lnTo>
                  <a:lnTo>
                    <a:pt x="361912" y="137808"/>
                  </a:lnTo>
                  <a:lnTo>
                    <a:pt x="467402" y="97276"/>
                  </a:lnTo>
                  <a:lnTo>
                    <a:pt x="537188" y="76200"/>
                  </a:lnTo>
                  <a:lnTo>
                    <a:pt x="571269" y="66472"/>
                  </a:lnTo>
                  <a:lnTo>
                    <a:pt x="589122" y="63229"/>
                  </a:lnTo>
                  <a:lnTo>
                    <a:pt x="606974" y="58365"/>
                  </a:lnTo>
                  <a:lnTo>
                    <a:pt x="642678" y="50259"/>
                  </a:lnTo>
                  <a:lnTo>
                    <a:pt x="676760" y="43774"/>
                  </a:lnTo>
                  <a:lnTo>
                    <a:pt x="712464" y="37289"/>
                  </a:lnTo>
                  <a:lnTo>
                    <a:pt x="746545" y="30804"/>
                  </a:lnTo>
                  <a:lnTo>
                    <a:pt x="770889" y="27561"/>
                  </a:lnTo>
                  <a:lnTo>
                    <a:pt x="782250" y="25940"/>
                  </a:lnTo>
                  <a:lnTo>
                    <a:pt x="817954" y="21076"/>
                  </a:lnTo>
                  <a:lnTo>
                    <a:pt x="852036" y="16212"/>
                  </a:lnTo>
                  <a:lnTo>
                    <a:pt x="887740" y="12970"/>
                  </a:lnTo>
                  <a:lnTo>
                    <a:pt x="921821" y="9727"/>
                  </a:lnTo>
                  <a:lnTo>
                    <a:pt x="957526" y="6485"/>
                  </a:lnTo>
                  <a:lnTo>
                    <a:pt x="993230" y="4863"/>
                  </a:lnTo>
                  <a:lnTo>
                    <a:pt x="1027312" y="3242"/>
                  </a:lnTo>
                  <a:lnTo>
                    <a:pt x="1063016" y="1621"/>
                  </a:lnTo>
                  <a:lnTo>
                    <a:pt x="1097097" y="0"/>
                  </a:lnTo>
                  <a:lnTo>
                    <a:pt x="1170129" y="0"/>
                  </a:lnTo>
                </a:path>
              </a:pathLst>
            </a:custGeom>
            <a:noFill/>
            <a:ln w="15207">
              <a:solidFill>
                <a:srgbClr val="5C4033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706" name="object 20">
              <a:extLst>
                <a:ext uri="{FF2B5EF4-FFF2-40B4-BE49-F238E27FC236}">
                  <a16:creationId xmlns:a16="http://schemas.microsoft.com/office/drawing/2014/main" id="{6908F1C0-5579-481D-8BA3-83ACA353A8A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8" y="3695700"/>
              <a:ext cx="1033462" cy="1169987"/>
            </a:xfrm>
            <a:custGeom>
              <a:avLst/>
              <a:gdLst>
                <a:gd name="T0" fmla="*/ 8403 w 1470660"/>
                <a:gd name="T1" fmla="*/ 0 h 1665604"/>
                <a:gd name="T2" fmla="*/ 16807 w 1470660"/>
                <a:gd name="T3" fmla="*/ 389 h 1665604"/>
                <a:gd name="T4" fmla="*/ 25210 w 1470660"/>
                <a:gd name="T5" fmla="*/ 584 h 1665604"/>
                <a:gd name="T6" fmla="*/ 33614 w 1470660"/>
                <a:gd name="T7" fmla="*/ 1169 h 1665604"/>
                <a:gd name="T8" fmla="*/ 42213 w 1470660"/>
                <a:gd name="T9" fmla="*/ 1753 h 1665604"/>
                <a:gd name="T10" fmla="*/ 50616 w 1470660"/>
                <a:gd name="T11" fmla="*/ 2727 h 1665604"/>
                <a:gd name="T12" fmla="*/ 55307 w 1470660"/>
                <a:gd name="T13" fmla="*/ 3311 h 1665604"/>
                <a:gd name="T14" fmla="*/ 63319 w 1470660"/>
                <a:gd name="T15" fmla="*/ 4285 h 1665604"/>
                <a:gd name="T16" fmla="*/ 71722 w 1470660"/>
                <a:gd name="T17" fmla="*/ 5648 h 1665604"/>
                <a:gd name="T18" fmla="*/ 80126 w 1470660"/>
                <a:gd name="T19" fmla="*/ 7206 h 1665604"/>
                <a:gd name="T20" fmla="*/ 84425 w 1470660"/>
                <a:gd name="T21" fmla="*/ 7985 h 1665604"/>
                <a:gd name="T22" fmla="*/ 92829 w 1470660"/>
                <a:gd name="T23" fmla="*/ 9933 h 1665604"/>
                <a:gd name="T24" fmla="*/ 99279 w 1470660"/>
                <a:gd name="T25" fmla="*/ 11686 h 1665604"/>
                <a:gd name="T26" fmla="*/ 105532 w 1470660"/>
                <a:gd name="T27" fmla="*/ 13439 h 1665604"/>
                <a:gd name="T28" fmla="*/ 112763 w 1470660"/>
                <a:gd name="T29" fmla="*/ 15971 h 1665604"/>
                <a:gd name="T30" fmla="*/ 118039 w 1470660"/>
                <a:gd name="T31" fmla="*/ 17918 h 1665604"/>
                <a:gd name="T32" fmla="*/ 123317 w 1470660"/>
                <a:gd name="T33" fmla="*/ 20061 h 1665604"/>
                <a:gd name="T34" fmla="*/ 130742 w 1470660"/>
                <a:gd name="T35" fmla="*/ 23566 h 1665604"/>
                <a:gd name="T36" fmla="*/ 135042 w 1470660"/>
                <a:gd name="T37" fmla="*/ 25904 h 1665604"/>
                <a:gd name="T38" fmla="*/ 139342 w 1470660"/>
                <a:gd name="T39" fmla="*/ 28436 h 1665604"/>
                <a:gd name="T40" fmla="*/ 145400 w 1470660"/>
                <a:gd name="T41" fmla="*/ 32720 h 1665604"/>
                <a:gd name="T42" fmla="*/ 150677 w 1470660"/>
                <a:gd name="T43" fmla="*/ 37005 h 1665604"/>
                <a:gd name="T44" fmla="*/ 160253 w 1470660"/>
                <a:gd name="T45" fmla="*/ 47133 h 1665604"/>
                <a:gd name="T46" fmla="*/ 167288 w 1470660"/>
                <a:gd name="T47" fmla="*/ 58041 h 1665604"/>
                <a:gd name="T48" fmla="*/ 171001 w 1470660"/>
                <a:gd name="T49" fmla="*/ 66415 h 1665604"/>
                <a:gd name="T50" fmla="*/ 172956 w 1470660"/>
                <a:gd name="T51" fmla="*/ 71869 h 1665604"/>
                <a:gd name="T52" fmla="*/ 174715 w 1470660"/>
                <a:gd name="T53" fmla="*/ 79075 h 1665604"/>
                <a:gd name="T54" fmla="*/ 176278 w 1470660"/>
                <a:gd name="T55" fmla="*/ 87450 h 1665604"/>
                <a:gd name="T56" fmla="*/ 177060 w 1470660"/>
                <a:gd name="T57" fmla="*/ 100110 h 1665604"/>
                <a:gd name="T58" fmla="*/ 176669 w 1470660"/>
                <a:gd name="T59" fmla="*/ 108485 h 1665604"/>
                <a:gd name="T60" fmla="*/ 173738 w 1470660"/>
                <a:gd name="T61" fmla="*/ 125235 h 1665604"/>
                <a:gd name="T62" fmla="*/ 169242 w 1470660"/>
                <a:gd name="T63" fmla="*/ 137894 h 1665604"/>
                <a:gd name="T64" fmla="*/ 164943 w 1470660"/>
                <a:gd name="T65" fmla="*/ 146269 h 1665604"/>
                <a:gd name="T66" fmla="*/ 158884 w 1470660"/>
                <a:gd name="T67" fmla="*/ 154644 h 1665604"/>
                <a:gd name="T68" fmla="*/ 145400 w 1470660"/>
                <a:gd name="T69" fmla="*/ 167304 h 1665604"/>
                <a:gd name="T70" fmla="*/ 139342 w 1470660"/>
                <a:gd name="T71" fmla="*/ 171589 h 1665604"/>
                <a:gd name="T72" fmla="*/ 135042 w 1470660"/>
                <a:gd name="T73" fmla="*/ 174120 h 1665604"/>
                <a:gd name="T74" fmla="*/ 130742 w 1470660"/>
                <a:gd name="T75" fmla="*/ 176458 h 1665604"/>
                <a:gd name="T76" fmla="*/ 123317 w 1470660"/>
                <a:gd name="T77" fmla="*/ 179964 h 1665604"/>
                <a:gd name="T78" fmla="*/ 118039 w 1470660"/>
                <a:gd name="T79" fmla="*/ 182106 h 1665604"/>
                <a:gd name="T80" fmla="*/ 112763 w 1470660"/>
                <a:gd name="T81" fmla="*/ 184248 h 1665604"/>
                <a:gd name="T82" fmla="*/ 105532 w 1470660"/>
                <a:gd name="T83" fmla="*/ 186586 h 1665604"/>
                <a:gd name="T84" fmla="*/ 99279 w 1470660"/>
                <a:gd name="T85" fmla="*/ 188338 h 1665604"/>
                <a:gd name="T86" fmla="*/ 92829 w 1470660"/>
                <a:gd name="T87" fmla="*/ 190092 h 1665604"/>
                <a:gd name="T88" fmla="*/ 84425 w 1470660"/>
                <a:gd name="T89" fmla="*/ 192039 h 1665604"/>
                <a:gd name="T90" fmla="*/ 80126 w 1470660"/>
                <a:gd name="T91" fmla="*/ 192818 h 1665604"/>
                <a:gd name="T92" fmla="*/ 71722 w 1470660"/>
                <a:gd name="T93" fmla="*/ 194376 h 1665604"/>
                <a:gd name="T94" fmla="*/ 63319 w 1470660"/>
                <a:gd name="T95" fmla="*/ 195740 h 1665604"/>
                <a:gd name="T96" fmla="*/ 55307 w 1470660"/>
                <a:gd name="T97" fmla="*/ 196713 h 1665604"/>
                <a:gd name="T98" fmla="*/ 50616 w 1470660"/>
                <a:gd name="T99" fmla="*/ 197298 h 1665604"/>
                <a:gd name="T100" fmla="*/ 42213 w 1470660"/>
                <a:gd name="T101" fmla="*/ 198271 h 1665604"/>
                <a:gd name="T102" fmla="*/ 33614 w 1470660"/>
                <a:gd name="T103" fmla="*/ 198856 h 1665604"/>
                <a:gd name="T104" fmla="*/ 25210 w 1470660"/>
                <a:gd name="T105" fmla="*/ 199440 h 1665604"/>
                <a:gd name="T106" fmla="*/ 16807 w 1470660"/>
                <a:gd name="T107" fmla="*/ 199635 h 1665604"/>
                <a:gd name="T108" fmla="*/ 8403 w 1470660"/>
                <a:gd name="T109" fmla="*/ 200025 h 166560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470660" h="1665604">
                  <a:moveTo>
                    <a:pt x="0" y="0"/>
                  </a:moveTo>
                  <a:lnTo>
                    <a:pt x="69785" y="0"/>
                  </a:lnTo>
                  <a:lnTo>
                    <a:pt x="103867" y="1621"/>
                  </a:lnTo>
                  <a:lnTo>
                    <a:pt x="139571" y="3242"/>
                  </a:lnTo>
                  <a:lnTo>
                    <a:pt x="175275" y="3242"/>
                  </a:lnTo>
                  <a:lnTo>
                    <a:pt x="209357" y="4863"/>
                  </a:lnTo>
                  <a:lnTo>
                    <a:pt x="245061" y="8106"/>
                  </a:lnTo>
                  <a:lnTo>
                    <a:pt x="279143" y="9727"/>
                  </a:lnTo>
                  <a:lnTo>
                    <a:pt x="314847" y="12970"/>
                  </a:lnTo>
                  <a:lnTo>
                    <a:pt x="350551" y="14591"/>
                  </a:lnTo>
                  <a:lnTo>
                    <a:pt x="384633" y="19455"/>
                  </a:lnTo>
                  <a:lnTo>
                    <a:pt x="420337" y="22697"/>
                  </a:lnTo>
                  <a:lnTo>
                    <a:pt x="454419" y="25940"/>
                  </a:lnTo>
                  <a:lnTo>
                    <a:pt x="459288" y="27561"/>
                  </a:lnTo>
                  <a:lnTo>
                    <a:pt x="490123" y="30804"/>
                  </a:lnTo>
                  <a:lnTo>
                    <a:pt x="525827" y="35668"/>
                  </a:lnTo>
                  <a:lnTo>
                    <a:pt x="559909" y="40531"/>
                  </a:lnTo>
                  <a:lnTo>
                    <a:pt x="595613" y="47017"/>
                  </a:lnTo>
                  <a:lnTo>
                    <a:pt x="629695" y="51880"/>
                  </a:lnTo>
                  <a:lnTo>
                    <a:pt x="665399" y="59987"/>
                  </a:lnTo>
                  <a:lnTo>
                    <a:pt x="678383" y="61608"/>
                  </a:lnTo>
                  <a:lnTo>
                    <a:pt x="701103" y="66472"/>
                  </a:lnTo>
                  <a:lnTo>
                    <a:pt x="735185" y="74578"/>
                  </a:lnTo>
                  <a:lnTo>
                    <a:pt x="770889" y="82685"/>
                  </a:lnTo>
                  <a:lnTo>
                    <a:pt x="804971" y="90791"/>
                  </a:lnTo>
                  <a:lnTo>
                    <a:pt x="824446" y="97276"/>
                  </a:lnTo>
                  <a:lnTo>
                    <a:pt x="840675" y="100519"/>
                  </a:lnTo>
                  <a:lnTo>
                    <a:pt x="876379" y="111868"/>
                  </a:lnTo>
                  <a:lnTo>
                    <a:pt x="910461" y="123217"/>
                  </a:lnTo>
                  <a:lnTo>
                    <a:pt x="936428" y="132944"/>
                  </a:lnTo>
                  <a:lnTo>
                    <a:pt x="946165" y="136187"/>
                  </a:lnTo>
                  <a:lnTo>
                    <a:pt x="980247" y="149157"/>
                  </a:lnTo>
                  <a:lnTo>
                    <a:pt x="1015951" y="163748"/>
                  </a:lnTo>
                  <a:lnTo>
                    <a:pt x="1024066" y="166991"/>
                  </a:lnTo>
                  <a:lnTo>
                    <a:pt x="1051655" y="178340"/>
                  </a:lnTo>
                  <a:lnTo>
                    <a:pt x="1085737" y="196174"/>
                  </a:lnTo>
                  <a:lnTo>
                    <a:pt x="1097097" y="202659"/>
                  </a:lnTo>
                  <a:lnTo>
                    <a:pt x="1121441" y="215629"/>
                  </a:lnTo>
                  <a:lnTo>
                    <a:pt x="1155523" y="236706"/>
                  </a:lnTo>
                  <a:lnTo>
                    <a:pt x="1157146" y="236706"/>
                  </a:lnTo>
                  <a:lnTo>
                    <a:pt x="1191227" y="259404"/>
                  </a:lnTo>
                  <a:lnTo>
                    <a:pt x="1207456" y="272374"/>
                  </a:lnTo>
                  <a:lnTo>
                    <a:pt x="1226931" y="286966"/>
                  </a:lnTo>
                  <a:lnTo>
                    <a:pt x="1251275" y="308042"/>
                  </a:lnTo>
                  <a:lnTo>
                    <a:pt x="1296717" y="351817"/>
                  </a:lnTo>
                  <a:lnTo>
                    <a:pt x="1330799" y="392349"/>
                  </a:lnTo>
                  <a:lnTo>
                    <a:pt x="1366503" y="442608"/>
                  </a:lnTo>
                  <a:lnTo>
                    <a:pt x="1389224" y="483140"/>
                  </a:lnTo>
                  <a:lnTo>
                    <a:pt x="1405453" y="517187"/>
                  </a:lnTo>
                  <a:lnTo>
                    <a:pt x="1420060" y="552855"/>
                  </a:lnTo>
                  <a:lnTo>
                    <a:pt x="1433043" y="586902"/>
                  </a:lnTo>
                  <a:lnTo>
                    <a:pt x="1436289" y="598251"/>
                  </a:lnTo>
                  <a:lnTo>
                    <a:pt x="1442781" y="622570"/>
                  </a:lnTo>
                  <a:lnTo>
                    <a:pt x="1450895" y="658238"/>
                  </a:lnTo>
                  <a:lnTo>
                    <a:pt x="1459010" y="692285"/>
                  </a:lnTo>
                  <a:lnTo>
                    <a:pt x="1463879" y="727953"/>
                  </a:lnTo>
                  <a:lnTo>
                    <a:pt x="1467125" y="762000"/>
                  </a:lnTo>
                  <a:lnTo>
                    <a:pt x="1470370" y="833336"/>
                  </a:lnTo>
                  <a:lnTo>
                    <a:pt x="1468747" y="867383"/>
                  </a:lnTo>
                  <a:lnTo>
                    <a:pt x="1467125" y="903051"/>
                  </a:lnTo>
                  <a:lnTo>
                    <a:pt x="1459010" y="972766"/>
                  </a:lnTo>
                  <a:lnTo>
                    <a:pt x="1442781" y="1042481"/>
                  </a:lnTo>
                  <a:lnTo>
                    <a:pt x="1420060" y="1112195"/>
                  </a:lnTo>
                  <a:lnTo>
                    <a:pt x="1405453" y="1147864"/>
                  </a:lnTo>
                  <a:lnTo>
                    <a:pt x="1402207" y="1157591"/>
                  </a:lnTo>
                  <a:lnTo>
                    <a:pt x="1369749" y="1217578"/>
                  </a:lnTo>
                  <a:lnTo>
                    <a:pt x="1345405" y="1253247"/>
                  </a:lnTo>
                  <a:lnTo>
                    <a:pt x="1319438" y="1287293"/>
                  </a:lnTo>
                  <a:lnTo>
                    <a:pt x="1251275" y="1358630"/>
                  </a:lnTo>
                  <a:lnTo>
                    <a:pt x="1207456" y="1392676"/>
                  </a:lnTo>
                  <a:lnTo>
                    <a:pt x="1191227" y="1405647"/>
                  </a:lnTo>
                  <a:lnTo>
                    <a:pt x="1157146" y="1428344"/>
                  </a:lnTo>
                  <a:lnTo>
                    <a:pt x="1155523" y="1428344"/>
                  </a:lnTo>
                  <a:lnTo>
                    <a:pt x="1121441" y="1449421"/>
                  </a:lnTo>
                  <a:lnTo>
                    <a:pt x="1097097" y="1462391"/>
                  </a:lnTo>
                  <a:lnTo>
                    <a:pt x="1085737" y="1468876"/>
                  </a:lnTo>
                  <a:lnTo>
                    <a:pt x="1051655" y="1486710"/>
                  </a:lnTo>
                  <a:lnTo>
                    <a:pt x="1024066" y="1498059"/>
                  </a:lnTo>
                  <a:lnTo>
                    <a:pt x="1015951" y="1501302"/>
                  </a:lnTo>
                  <a:lnTo>
                    <a:pt x="980247" y="1515893"/>
                  </a:lnTo>
                  <a:lnTo>
                    <a:pt x="946165" y="1528864"/>
                  </a:lnTo>
                  <a:lnTo>
                    <a:pt x="936428" y="1533727"/>
                  </a:lnTo>
                  <a:lnTo>
                    <a:pt x="910461" y="1541834"/>
                  </a:lnTo>
                  <a:lnTo>
                    <a:pt x="876379" y="1553183"/>
                  </a:lnTo>
                  <a:lnTo>
                    <a:pt x="840675" y="1564532"/>
                  </a:lnTo>
                  <a:lnTo>
                    <a:pt x="824446" y="1567774"/>
                  </a:lnTo>
                  <a:lnTo>
                    <a:pt x="804971" y="1574259"/>
                  </a:lnTo>
                  <a:lnTo>
                    <a:pt x="770889" y="1582366"/>
                  </a:lnTo>
                  <a:lnTo>
                    <a:pt x="735185" y="1590472"/>
                  </a:lnTo>
                  <a:lnTo>
                    <a:pt x="701103" y="1598579"/>
                  </a:lnTo>
                  <a:lnTo>
                    <a:pt x="678383" y="1603442"/>
                  </a:lnTo>
                  <a:lnTo>
                    <a:pt x="665399" y="1605064"/>
                  </a:lnTo>
                  <a:lnTo>
                    <a:pt x="629695" y="1613170"/>
                  </a:lnTo>
                  <a:lnTo>
                    <a:pt x="595613" y="1618034"/>
                  </a:lnTo>
                  <a:lnTo>
                    <a:pt x="559909" y="1624519"/>
                  </a:lnTo>
                  <a:lnTo>
                    <a:pt x="525827" y="1629383"/>
                  </a:lnTo>
                  <a:lnTo>
                    <a:pt x="490123" y="1634247"/>
                  </a:lnTo>
                  <a:lnTo>
                    <a:pt x="459288" y="1637489"/>
                  </a:lnTo>
                  <a:lnTo>
                    <a:pt x="454419" y="1639110"/>
                  </a:lnTo>
                  <a:lnTo>
                    <a:pt x="420337" y="1642353"/>
                  </a:lnTo>
                  <a:lnTo>
                    <a:pt x="384633" y="1645596"/>
                  </a:lnTo>
                  <a:lnTo>
                    <a:pt x="350551" y="1650459"/>
                  </a:lnTo>
                  <a:lnTo>
                    <a:pt x="314847" y="1652081"/>
                  </a:lnTo>
                  <a:lnTo>
                    <a:pt x="279143" y="1655323"/>
                  </a:lnTo>
                  <a:lnTo>
                    <a:pt x="245061" y="1656944"/>
                  </a:lnTo>
                  <a:lnTo>
                    <a:pt x="209357" y="1660187"/>
                  </a:lnTo>
                  <a:lnTo>
                    <a:pt x="175275" y="1661808"/>
                  </a:lnTo>
                  <a:lnTo>
                    <a:pt x="139571" y="1661808"/>
                  </a:lnTo>
                  <a:lnTo>
                    <a:pt x="103867" y="1663430"/>
                  </a:lnTo>
                  <a:lnTo>
                    <a:pt x="69785" y="1665051"/>
                  </a:lnTo>
                  <a:lnTo>
                    <a:pt x="0" y="1665051"/>
                  </a:lnTo>
                </a:path>
              </a:pathLst>
            </a:custGeom>
            <a:noFill/>
            <a:ln w="15208">
              <a:solidFill>
                <a:srgbClr val="5C4033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707" name="object 21">
              <a:extLst>
                <a:ext uri="{FF2B5EF4-FFF2-40B4-BE49-F238E27FC236}">
                  <a16:creationId xmlns:a16="http://schemas.microsoft.com/office/drawing/2014/main" id="{07168CA8-7DF1-4738-80AB-3988B4A44C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9425" y="3695700"/>
              <a:ext cx="1036638" cy="1169987"/>
            </a:xfrm>
            <a:custGeom>
              <a:avLst/>
              <a:gdLst>
                <a:gd name="T0" fmla="*/ 169582 w 1473834"/>
                <a:gd name="T1" fmla="*/ 200025 h 1665604"/>
                <a:gd name="T2" fmla="*/ 161133 w 1473834"/>
                <a:gd name="T3" fmla="*/ 199635 h 1665604"/>
                <a:gd name="T4" fmla="*/ 152683 w 1473834"/>
                <a:gd name="T5" fmla="*/ 199440 h 1665604"/>
                <a:gd name="T6" fmla="*/ 144234 w 1473834"/>
                <a:gd name="T7" fmla="*/ 198856 h 1665604"/>
                <a:gd name="T8" fmla="*/ 135784 w 1473834"/>
                <a:gd name="T9" fmla="*/ 198271 h 1665604"/>
                <a:gd name="T10" fmla="*/ 127138 w 1473834"/>
                <a:gd name="T11" fmla="*/ 197298 h 1665604"/>
                <a:gd name="T12" fmla="*/ 122421 w 1473834"/>
                <a:gd name="T13" fmla="*/ 196713 h 1665604"/>
                <a:gd name="T14" fmla="*/ 114561 w 1473834"/>
                <a:gd name="T15" fmla="*/ 195740 h 1665604"/>
                <a:gd name="T16" fmla="*/ 105916 w 1473834"/>
                <a:gd name="T17" fmla="*/ 194376 h 1665604"/>
                <a:gd name="T18" fmla="*/ 97465 w 1473834"/>
                <a:gd name="T19" fmla="*/ 192818 h 1665604"/>
                <a:gd name="T20" fmla="*/ 93339 w 1473834"/>
                <a:gd name="T21" fmla="*/ 192039 h 1665604"/>
                <a:gd name="T22" fmla="*/ 80567 w 1473834"/>
                <a:gd name="T23" fmla="*/ 189117 h 1665604"/>
                <a:gd name="T24" fmla="*/ 76244 w 1473834"/>
                <a:gd name="T25" fmla="*/ 187949 h 1665604"/>
                <a:gd name="T26" fmla="*/ 67793 w 1473834"/>
                <a:gd name="T27" fmla="*/ 185222 h 1665604"/>
                <a:gd name="T28" fmla="*/ 63471 w 1473834"/>
                <a:gd name="T29" fmla="*/ 183664 h 1665604"/>
                <a:gd name="T30" fmla="*/ 55021 w 1473834"/>
                <a:gd name="T31" fmla="*/ 180353 h 1665604"/>
                <a:gd name="T32" fmla="*/ 50895 w 1473834"/>
                <a:gd name="T33" fmla="*/ 178600 h 1665604"/>
                <a:gd name="T34" fmla="*/ 45196 w 1473834"/>
                <a:gd name="T35" fmla="*/ 175679 h 1665604"/>
                <a:gd name="T36" fmla="*/ 38121 w 1473834"/>
                <a:gd name="T37" fmla="*/ 171589 h 1665604"/>
                <a:gd name="T38" fmla="*/ 33799 w 1473834"/>
                <a:gd name="T39" fmla="*/ 168862 h 1665604"/>
                <a:gd name="T40" fmla="*/ 29672 w 1473834"/>
                <a:gd name="T41" fmla="*/ 165551 h 1665604"/>
                <a:gd name="T42" fmla="*/ 21026 w 1473834"/>
                <a:gd name="T43" fmla="*/ 157760 h 1665604"/>
                <a:gd name="T44" fmla="*/ 12576 w 1473834"/>
                <a:gd name="T45" fmla="*/ 146854 h 1665604"/>
                <a:gd name="T46" fmla="*/ 8449 w 1473834"/>
                <a:gd name="T47" fmla="*/ 139063 h 1665604"/>
                <a:gd name="T48" fmla="*/ 6091 w 1473834"/>
                <a:gd name="T49" fmla="*/ 133609 h 1665604"/>
                <a:gd name="T50" fmla="*/ 2358 w 1473834"/>
                <a:gd name="T51" fmla="*/ 121144 h 1665604"/>
                <a:gd name="T52" fmla="*/ 196 w 1473834"/>
                <a:gd name="T53" fmla="*/ 104200 h 1665604"/>
                <a:gd name="T54" fmla="*/ 392 w 1473834"/>
                <a:gd name="T55" fmla="*/ 91540 h 1665604"/>
                <a:gd name="T56" fmla="*/ 1375 w 1473834"/>
                <a:gd name="T57" fmla="*/ 83165 h 1665604"/>
                <a:gd name="T58" fmla="*/ 3340 w 1473834"/>
                <a:gd name="T59" fmla="*/ 74790 h 1665604"/>
                <a:gd name="T60" fmla="*/ 7860 w 1473834"/>
                <a:gd name="T61" fmla="*/ 62130 h 1665604"/>
                <a:gd name="T62" fmla="*/ 9825 w 1473834"/>
                <a:gd name="T63" fmla="*/ 58041 h 1665604"/>
                <a:gd name="T64" fmla="*/ 15131 w 1473834"/>
                <a:gd name="T65" fmla="*/ 49471 h 1665604"/>
                <a:gd name="T66" fmla="*/ 25349 w 1473834"/>
                <a:gd name="T67" fmla="*/ 37980 h 1665604"/>
                <a:gd name="T68" fmla="*/ 31833 w 1473834"/>
                <a:gd name="T69" fmla="*/ 32720 h 1665604"/>
                <a:gd name="T70" fmla="*/ 37925 w 1473834"/>
                <a:gd name="T71" fmla="*/ 28436 h 1665604"/>
                <a:gd name="T72" fmla="*/ 42248 w 1473834"/>
                <a:gd name="T73" fmla="*/ 25904 h 1665604"/>
                <a:gd name="T74" fmla="*/ 46571 w 1473834"/>
                <a:gd name="T75" fmla="*/ 23566 h 1665604"/>
                <a:gd name="T76" fmla="*/ 54039 w 1473834"/>
                <a:gd name="T77" fmla="*/ 20061 h 1665604"/>
                <a:gd name="T78" fmla="*/ 59344 w 1473834"/>
                <a:gd name="T79" fmla="*/ 17918 h 1665604"/>
                <a:gd name="T80" fmla="*/ 64649 w 1473834"/>
                <a:gd name="T81" fmla="*/ 15971 h 1665604"/>
                <a:gd name="T82" fmla="*/ 72116 w 1473834"/>
                <a:gd name="T83" fmla="*/ 13439 h 1665604"/>
                <a:gd name="T84" fmla="*/ 78208 w 1473834"/>
                <a:gd name="T85" fmla="*/ 11686 h 1665604"/>
                <a:gd name="T86" fmla="*/ 84693 w 1473834"/>
                <a:gd name="T87" fmla="*/ 9933 h 1665604"/>
                <a:gd name="T88" fmla="*/ 95893 w 1473834"/>
                <a:gd name="T89" fmla="*/ 7401 h 1665604"/>
                <a:gd name="T90" fmla="*/ 101788 w 1473834"/>
                <a:gd name="T91" fmla="*/ 6233 h 1665604"/>
                <a:gd name="T92" fmla="*/ 110239 w 1473834"/>
                <a:gd name="T93" fmla="*/ 4869 h 1665604"/>
                <a:gd name="T94" fmla="*/ 118688 w 1473834"/>
                <a:gd name="T95" fmla="*/ 3700 h 1665604"/>
                <a:gd name="T96" fmla="*/ 123012 w 1473834"/>
                <a:gd name="T97" fmla="*/ 3117 h 1665604"/>
                <a:gd name="T98" fmla="*/ 131461 w 1473834"/>
                <a:gd name="T99" fmla="*/ 2337 h 1665604"/>
                <a:gd name="T100" fmla="*/ 139910 w 1473834"/>
                <a:gd name="T101" fmla="*/ 1558 h 1665604"/>
                <a:gd name="T102" fmla="*/ 148360 w 1473834"/>
                <a:gd name="T103" fmla="*/ 974 h 1665604"/>
                <a:gd name="T104" fmla="*/ 157006 w 1473834"/>
                <a:gd name="T105" fmla="*/ 389 h 1665604"/>
                <a:gd name="T106" fmla="*/ 165456 w 1473834"/>
                <a:gd name="T107" fmla="*/ 195 h 1665604"/>
                <a:gd name="T108" fmla="*/ 178425 w 1473834"/>
                <a:gd name="T109" fmla="*/ 0 h 166560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473834" h="1665604">
                  <a:moveTo>
                    <a:pt x="1473616" y="1665051"/>
                  </a:moveTo>
                  <a:lnTo>
                    <a:pt x="1400585" y="1665051"/>
                  </a:lnTo>
                  <a:lnTo>
                    <a:pt x="1366503" y="1663430"/>
                  </a:lnTo>
                  <a:lnTo>
                    <a:pt x="1330799" y="1661808"/>
                  </a:lnTo>
                  <a:lnTo>
                    <a:pt x="1296717" y="1661808"/>
                  </a:lnTo>
                  <a:lnTo>
                    <a:pt x="1261013" y="1660187"/>
                  </a:lnTo>
                  <a:lnTo>
                    <a:pt x="1225309" y="1656944"/>
                  </a:lnTo>
                  <a:lnTo>
                    <a:pt x="1191227" y="1655323"/>
                  </a:lnTo>
                  <a:lnTo>
                    <a:pt x="1155523" y="1652081"/>
                  </a:lnTo>
                  <a:lnTo>
                    <a:pt x="1121441" y="1650459"/>
                  </a:lnTo>
                  <a:lnTo>
                    <a:pt x="1085737" y="1645596"/>
                  </a:lnTo>
                  <a:lnTo>
                    <a:pt x="1050033" y="1642353"/>
                  </a:lnTo>
                  <a:lnTo>
                    <a:pt x="1015951" y="1639110"/>
                  </a:lnTo>
                  <a:lnTo>
                    <a:pt x="1011082" y="1637489"/>
                  </a:lnTo>
                  <a:lnTo>
                    <a:pt x="980247" y="1634247"/>
                  </a:lnTo>
                  <a:lnTo>
                    <a:pt x="946165" y="1629383"/>
                  </a:lnTo>
                  <a:lnTo>
                    <a:pt x="910461" y="1624519"/>
                  </a:lnTo>
                  <a:lnTo>
                    <a:pt x="874757" y="1618034"/>
                  </a:lnTo>
                  <a:lnTo>
                    <a:pt x="840675" y="1613170"/>
                  </a:lnTo>
                  <a:lnTo>
                    <a:pt x="804971" y="1605064"/>
                  </a:lnTo>
                  <a:lnTo>
                    <a:pt x="791987" y="1603442"/>
                  </a:lnTo>
                  <a:lnTo>
                    <a:pt x="770889" y="1598579"/>
                  </a:lnTo>
                  <a:lnTo>
                    <a:pt x="699481" y="1582366"/>
                  </a:lnTo>
                  <a:lnTo>
                    <a:pt x="665399" y="1574259"/>
                  </a:lnTo>
                  <a:lnTo>
                    <a:pt x="645924" y="1567774"/>
                  </a:lnTo>
                  <a:lnTo>
                    <a:pt x="629695" y="1564532"/>
                  </a:lnTo>
                  <a:lnTo>
                    <a:pt x="595613" y="1553183"/>
                  </a:lnTo>
                  <a:lnTo>
                    <a:pt x="559909" y="1541834"/>
                  </a:lnTo>
                  <a:lnTo>
                    <a:pt x="533942" y="1533727"/>
                  </a:lnTo>
                  <a:lnTo>
                    <a:pt x="524205" y="1528864"/>
                  </a:lnTo>
                  <a:lnTo>
                    <a:pt x="490123" y="1515893"/>
                  </a:lnTo>
                  <a:lnTo>
                    <a:pt x="454419" y="1501302"/>
                  </a:lnTo>
                  <a:lnTo>
                    <a:pt x="446304" y="1498059"/>
                  </a:lnTo>
                  <a:lnTo>
                    <a:pt x="420337" y="1486710"/>
                  </a:lnTo>
                  <a:lnTo>
                    <a:pt x="384633" y="1468876"/>
                  </a:lnTo>
                  <a:lnTo>
                    <a:pt x="373272" y="1462391"/>
                  </a:lnTo>
                  <a:lnTo>
                    <a:pt x="348929" y="1449421"/>
                  </a:lnTo>
                  <a:lnTo>
                    <a:pt x="314847" y="1428344"/>
                  </a:lnTo>
                  <a:lnTo>
                    <a:pt x="313224" y="1428344"/>
                  </a:lnTo>
                  <a:lnTo>
                    <a:pt x="279143" y="1405647"/>
                  </a:lnTo>
                  <a:lnTo>
                    <a:pt x="262913" y="1392676"/>
                  </a:lnTo>
                  <a:lnTo>
                    <a:pt x="245061" y="1378085"/>
                  </a:lnTo>
                  <a:lnTo>
                    <a:pt x="219094" y="1358630"/>
                  </a:lnTo>
                  <a:lnTo>
                    <a:pt x="173653" y="1313234"/>
                  </a:lnTo>
                  <a:lnTo>
                    <a:pt x="139571" y="1272702"/>
                  </a:lnTo>
                  <a:lnTo>
                    <a:pt x="103867" y="1222442"/>
                  </a:lnTo>
                  <a:lnTo>
                    <a:pt x="81146" y="1183532"/>
                  </a:lnTo>
                  <a:lnTo>
                    <a:pt x="69785" y="1157591"/>
                  </a:lnTo>
                  <a:lnTo>
                    <a:pt x="64917" y="1147864"/>
                  </a:lnTo>
                  <a:lnTo>
                    <a:pt x="50310" y="1112195"/>
                  </a:lnTo>
                  <a:lnTo>
                    <a:pt x="34081" y="1066800"/>
                  </a:lnTo>
                  <a:lnTo>
                    <a:pt x="19475" y="1008434"/>
                  </a:lnTo>
                  <a:lnTo>
                    <a:pt x="6491" y="937098"/>
                  </a:lnTo>
                  <a:lnTo>
                    <a:pt x="1622" y="867383"/>
                  </a:lnTo>
                  <a:lnTo>
                    <a:pt x="0" y="833336"/>
                  </a:lnTo>
                  <a:lnTo>
                    <a:pt x="3245" y="762000"/>
                  </a:lnTo>
                  <a:lnTo>
                    <a:pt x="6491" y="727953"/>
                  </a:lnTo>
                  <a:lnTo>
                    <a:pt x="11360" y="692285"/>
                  </a:lnTo>
                  <a:lnTo>
                    <a:pt x="19475" y="658238"/>
                  </a:lnTo>
                  <a:lnTo>
                    <a:pt x="27589" y="622570"/>
                  </a:lnTo>
                  <a:lnTo>
                    <a:pt x="50310" y="552855"/>
                  </a:lnTo>
                  <a:lnTo>
                    <a:pt x="64917" y="517187"/>
                  </a:lnTo>
                  <a:lnTo>
                    <a:pt x="69785" y="507459"/>
                  </a:lnTo>
                  <a:lnTo>
                    <a:pt x="81146" y="483140"/>
                  </a:lnTo>
                  <a:lnTo>
                    <a:pt x="100621" y="447472"/>
                  </a:lnTo>
                  <a:lnTo>
                    <a:pt x="124965" y="411804"/>
                  </a:lnTo>
                  <a:lnTo>
                    <a:pt x="150932" y="377757"/>
                  </a:lnTo>
                  <a:lnTo>
                    <a:pt x="209357" y="316148"/>
                  </a:lnTo>
                  <a:lnTo>
                    <a:pt x="245061" y="286966"/>
                  </a:lnTo>
                  <a:lnTo>
                    <a:pt x="262913" y="272374"/>
                  </a:lnTo>
                  <a:lnTo>
                    <a:pt x="279143" y="259404"/>
                  </a:lnTo>
                  <a:lnTo>
                    <a:pt x="313224" y="236706"/>
                  </a:lnTo>
                  <a:lnTo>
                    <a:pt x="314847" y="236706"/>
                  </a:lnTo>
                  <a:lnTo>
                    <a:pt x="348929" y="215629"/>
                  </a:lnTo>
                  <a:lnTo>
                    <a:pt x="373272" y="202659"/>
                  </a:lnTo>
                  <a:lnTo>
                    <a:pt x="384633" y="196174"/>
                  </a:lnTo>
                  <a:lnTo>
                    <a:pt x="420337" y="178340"/>
                  </a:lnTo>
                  <a:lnTo>
                    <a:pt x="446304" y="166991"/>
                  </a:lnTo>
                  <a:lnTo>
                    <a:pt x="454419" y="163748"/>
                  </a:lnTo>
                  <a:lnTo>
                    <a:pt x="490123" y="149157"/>
                  </a:lnTo>
                  <a:lnTo>
                    <a:pt x="524205" y="136187"/>
                  </a:lnTo>
                  <a:lnTo>
                    <a:pt x="533942" y="132944"/>
                  </a:lnTo>
                  <a:lnTo>
                    <a:pt x="559909" y="123217"/>
                  </a:lnTo>
                  <a:lnTo>
                    <a:pt x="595613" y="111868"/>
                  </a:lnTo>
                  <a:lnTo>
                    <a:pt x="629695" y="100519"/>
                  </a:lnTo>
                  <a:lnTo>
                    <a:pt x="645924" y="97276"/>
                  </a:lnTo>
                  <a:lnTo>
                    <a:pt x="665399" y="90791"/>
                  </a:lnTo>
                  <a:lnTo>
                    <a:pt x="699481" y="82685"/>
                  </a:lnTo>
                  <a:lnTo>
                    <a:pt x="770889" y="66472"/>
                  </a:lnTo>
                  <a:lnTo>
                    <a:pt x="791987" y="61608"/>
                  </a:lnTo>
                  <a:lnTo>
                    <a:pt x="804971" y="59987"/>
                  </a:lnTo>
                  <a:lnTo>
                    <a:pt x="840675" y="51880"/>
                  </a:lnTo>
                  <a:lnTo>
                    <a:pt x="874757" y="47017"/>
                  </a:lnTo>
                  <a:lnTo>
                    <a:pt x="910461" y="40531"/>
                  </a:lnTo>
                  <a:lnTo>
                    <a:pt x="946165" y="35668"/>
                  </a:lnTo>
                  <a:lnTo>
                    <a:pt x="980247" y="30804"/>
                  </a:lnTo>
                  <a:lnTo>
                    <a:pt x="1011082" y="27561"/>
                  </a:lnTo>
                  <a:lnTo>
                    <a:pt x="1015951" y="25940"/>
                  </a:lnTo>
                  <a:lnTo>
                    <a:pt x="1050033" y="22697"/>
                  </a:lnTo>
                  <a:lnTo>
                    <a:pt x="1085737" y="19455"/>
                  </a:lnTo>
                  <a:lnTo>
                    <a:pt x="1121441" y="14591"/>
                  </a:lnTo>
                  <a:lnTo>
                    <a:pt x="1155523" y="12970"/>
                  </a:lnTo>
                  <a:lnTo>
                    <a:pt x="1191227" y="9727"/>
                  </a:lnTo>
                  <a:lnTo>
                    <a:pt x="1225309" y="8106"/>
                  </a:lnTo>
                  <a:lnTo>
                    <a:pt x="1261013" y="4863"/>
                  </a:lnTo>
                  <a:lnTo>
                    <a:pt x="1296717" y="3242"/>
                  </a:lnTo>
                  <a:lnTo>
                    <a:pt x="1330799" y="3242"/>
                  </a:lnTo>
                  <a:lnTo>
                    <a:pt x="1366503" y="1621"/>
                  </a:lnTo>
                  <a:lnTo>
                    <a:pt x="1400585" y="0"/>
                  </a:lnTo>
                  <a:lnTo>
                    <a:pt x="1473616" y="0"/>
                  </a:lnTo>
                </a:path>
              </a:pathLst>
            </a:custGeom>
            <a:noFill/>
            <a:ln w="15208">
              <a:solidFill>
                <a:srgbClr val="5C4033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708" name="object 22">
              <a:extLst>
                <a:ext uri="{FF2B5EF4-FFF2-40B4-BE49-F238E27FC236}">
                  <a16:creationId xmlns:a16="http://schemas.microsoft.com/office/drawing/2014/main" id="{A20848E8-EC40-4980-8A23-E2A8B29602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5625" y="3695700"/>
              <a:ext cx="2068513" cy="1169987"/>
            </a:xfrm>
            <a:custGeom>
              <a:avLst/>
              <a:gdLst>
                <a:gd name="T0" fmla="*/ 7833 w 2942590"/>
                <a:gd name="T1" fmla="*/ 137894 h 1665604"/>
                <a:gd name="T2" fmla="*/ 15078 w 2942590"/>
                <a:gd name="T3" fmla="*/ 150554 h 1665604"/>
                <a:gd name="T4" fmla="*/ 31724 w 2942590"/>
                <a:gd name="T5" fmla="*/ 167304 h 1665604"/>
                <a:gd name="T6" fmla="*/ 42103 w 2942590"/>
                <a:gd name="T7" fmla="*/ 174120 h 1665604"/>
                <a:gd name="T8" fmla="*/ 53852 w 2942590"/>
                <a:gd name="T9" fmla="*/ 179964 h 1665604"/>
                <a:gd name="T10" fmla="*/ 64427 w 2942590"/>
                <a:gd name="T11" fmla="*/ 184248 h 1665604"/>
                <a:gd name="T12" fmla="*/ 77938 w 2942590"/>
                <a:gd name="T13" fmla="*/ 188338 h 1665604"/>
                <a:gd name="T14" fmla="*/ 95563 w 2942590"/>
                <a:gd name="T15" fmla="*/ 192623 h 1665604"/>
                <a:gd name="T16" fmla="*/ 109858 w 2942590"/>
                <a:gd name="T17" fmla="*/ 195155 h 1665604"/>
                <a:gd name="T18" fmla="*/ 122586 w 2942590"/>
                <a:gd name="T19" fmla="*/ 196909 h 1665604"/>
                <a:gd name="T20" fmla="*/ 139428 w 2942590"/>
                <a:gd name="T21" fmla="*/ 198466 h 1665604"/>
                <a:gd name="T22" fmla="*/ 156465 w 2942590"/>
                <a:gd name="T23" fmla="*/ 199635 h 1665604"/>
                <a:gd name="T24" fmla="*/ 186035 w 2942590"/>
                <a:gd name="T25" fmla="*/ 200025 h 1665604"/>
                <a:gd name="T26" fmla="*/ 202875 w 2942590"/>
                <a:gd name="T27" fmla="*/ 199440 h 1665604"/>
                <a:gd name="T28" fmla="*/ 219912 w 2942590"/>
                <a:gd name="T29" fmla="*/ 198271 h 1665604"/>
                <a:gd name="T30" fmla="*/ 233033 w 2942590"/>
                <a:gd name="T31" fmla="*/ 196713 h 1665604"/>
                <a:gd name="T32" fmla="*/ 249482 w 2942590"/>
                <a:gd name="T33" fmla="*/ 194376 h 1665604"/>
                <a:gd name="T34" fmla="*/ 262211 w 2942590"/>
                <a:gd name="T35" fmla="*/ 192039 h 1665604"/>
                <a:gd name="T36" fmla="*/ 277094 w 2942590"/>
                <a:gd name="T37" fmla="*/ 188338 h 1665604"/>
                <a:gd name="T38" fmla="*/ 290606 w 2942590"/>
                <a:gd name="T39" fmla="*/ 184248 h 1665604"/>
                <a:gd name="T40" fmla="*/ 301180 w 2942590"/>
                <a:gd name="T41" fmla="*/ 179964 h 1665604"/>
                <a:gd name="T42" fmla="*/ 312929 w 2942590"/>
                <a:gd name="T43" fmla="*/ 174120 h 1665604"/>
                <a:gd name="T44" fmla="*/ 323308 w 2942590"/>
                <a:gd name="T45" fmla="*/ 167304 h 1665604"/>
                <a:gd name="T46" fmla="*/ 338191 w 2942590"/>
                <a:gd name="T47" fmla="*/ 152891 h 1665604"/>
                <a:gd name="T48" fmla="*/ 348962 w 2942590"/>
                <a:gd name="T49" fmla="*/ 133609 h 1665604"/>
                <a:gd name="T50" fmla="*/ 354836 w 2942590"/>
                <a:gd name="T51" fmla="*/ 104200 h 1665604"/>
                <a:gd name="T52" fmla="*/ 353661 w 2942590"/>
                <a:gd name="T53" fmla="*/ 83165 h 1665604"/>
                <a:gd name="T54" fmla="*/ 350528 w 2942590"/>
                <a:gd name="T55" fmla="*/ 70505 h 1665604"/>
                <a:gd name="T56" fmla="*/ 342891 w 2942590"/>
                <a:gd name="T57" fmla="*/ 53756 h 1665604"/>
                <a:gd name="T58" fmla="*/ 328596 w 2942590"/>
                <a:gd name="T59" fmla="*/ 37005 h 1665604"/>
                <a:gd name="T60" fmla="*/ 317237 w 2942590"/>
                <a:gd name="T61" fmla="*/ 28436 h 1665604"/>
                <a:gd name="T62" fmla="*/ 308621 w 2942590"/>
                <a:gd name="T63" fmla="*/ 23566 h 1665604"/>
                <a:gd name="T64" fmla="*/ 295893 w 2942590"/>
                <a:gd name="T65" fmla="*/ 17918 h 1665604"/>
                <a:gd name="T66" fmla="*/ 283360 w 2942590"/>
                <a:gd name="T67" fmla="*/ 13439 h 1665604"/>
                <a:gd name="T68" fmla="*/ 270631 w 2942590"/>
                <a:gd name="T69" fmla="*/ 9933 h 1665604"/>
                <a:gd name="T70" fmla="*/ 257902 w 2942590"/>
                <a:gd name="T71" fmla="*/ 7206 h 1665604"/>
                <a:gd name="T72" fmla="*/ 241061 w 2942590"/>
                <a:gd name="T73" fmla="*/ 4285 h 1665604"/>
                <a:gd name="T74" fmla="*/ 228333 w 2942590"/>
                <a:gd name="T75" fmla="*/ 2727 h 1665604"/>
                <a:gd name="T76" fmla="*/ 211296 w 2942590"/>
                <a:gd name="T77" fmla="*/ 1169 h 1665604"/>
                <a:gd name="T78" fmla="*/ 194455 w 2942590"/>
                <a:gd name="T79" fmla="*/ 389 h 1665604"/>
                <a:gd name="T80" fmla="*/ 164885 w 2942590"/>
                <a:gd name="T81" fmla="*/ 195 h 1665604"/>
                <a:gd name="T82" fmla="*/ 147849 w 2942590"/>
                <a:gd name="T83" fmla="*/ 974 h 1665604"/>
                <a:gd name="T84" fmla="*/ 131007 w 2942590"/>
                <a:gd name="T85" fmla="*/ 2337 h 1665604"/>
                <a:gd name="T86" fmla="*/ 118279 w 2942590"/>
                <a:gd name="T87" fmla="*/ 3700 h 1665604"/>
                <a:gd name="T88" fmla="*/ 101438 w 2942590"/>
                <a:gd name="T89" fmla="*/ 6233 h 1665604"/>
                <a:gd name="T90" fmla="*/ 84401 w 2942590"/>
                <a:gd name="T91" fmla="*/ 9933 h 1665604"/>
                <a:gd name="T92" fmla="*/ 71868 w 2942590"/>
                <a:gd name="T93" fmla="*/ 13439 h 1665604"/>
                <a:gd name="T94" fmla="*/ 59139 w 2942590"/>
                <a:gd name="T95" fmla="*/ 17918 h 1665604"/>
                <a:gd name="T96" fmla="*/ 46411 w 2942590"/>
                <a:gd name="T97" fmla="*/ 23566 h 1665604"/>
                <a:gd name="T98" fmla="*/ 37794 w 2942590"/>
                <a:gd name="T99" fmla="*/ 28436 h 1665604"/>
                <a:gd name="T100" fmla="*/ 26436 w 2942590"/>
                <a:gd name="T101" fmla="*/ 37005 h 1665604"/>
                <a:gd name="T102" fmla="*/ 9791 w 2942590"/>
                <a:gd name="T103" fmla="*/ 58041 h 1665604"/>
                <a:gd name="T104" fmla="*/ 4112 w 2942590"/>
                <a:gd name="T105" fmla="*/ 71869 h 1665604"/>
                <a:gd name="T106" fmla="*/ 392 w 2942590"/>
                <a:gd name="T107" fmla="*/ 91540 h 1665604"/>
                <a:gd name="T108" fmla="*/ 783 w 2942590"/>
                <a:gd name="T109" fmla="*/ 112574 h 1665604"/>
                <a:gd name="T110" fmla="*/ 4112 w 2942590"/>
                <a:gd name="T111" fmla="*/ 128156 h 166560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2942590" h="1665604">
                  <a:moveTo>
                    <a:pt x="34081" y="1066800"/>
                  </a:moveTo>
                  <a:lnTo>
                    <a:pt x="37327" y="1078149"/>
                  </a:lnTo>
                  <a:lnTo>
                    <a:pt x="50310" y="1112195"/>
                  </a:lnTo>
                  <a:lnTo>
                    <a:pt x="64917" y="1147864"/>
                  </a:lnTo>
                  <a:lnTo>
                    <a:pt x="69785" y="1157591"/>
                  </a:lnTo>
                  <a:lnTo>
                    <a:pt x="81146" y="1183532"/>
                  </a:lnTo>
                  <a:lnTo>
                    <a:pt x="100621" y="1217578"/>
                  </a:lnTo>
                  <a:lnTo>
                    <a:pt x="124965" y="1253247"/>
                  </a:lnTo>
                  <a:lnTo>
                    <a:pt x="150932" y="1287293"/>
                  </a:lnTo>
                  <a:lnTo>
                    <a:pt x="219094" y="1358630"/>
                  </a:lnTo>
                  <a:lnTo>
                    <a:pt x="245061" y="1378085"/>
                  </a:lnTo>
                  <a:lnTo>
                    <a:pt x="262913" y="1392676"/>
                  </a:lnTo>
                  <a:lnTo>
                    <a:pt x="279143" y="1405647"/>
                  </a:lnTo>
                  <a:lnTo>
                    <a:pt x="313224" y="1428344"/>
                  </a:lnTo>
                  <a:lnTo>
                    <a:pt x="314847" y="1428344"/>
                  </a:lnTo>
                  <a:lnTo>
                    <a:pt x="348929" y="1449421"/>
                  </a:lnTo>
                  <a:lnTo>
                    <a:pt x="373272" y="1462391"/>
                  </a:lnTo>
                  <a:lnTo>
                    <a:pt x="384633" y="1468876"/>
                  </a:lnTo>
                  <a:lnTo>
                    <a:pt x="420337" y="1486710"/>
                  </a:lnTo>
                  <a:lnTo>
                    <a:pt x="446304" y="1498059"/>
                  </a:lnTo>
                  <a:lnTo>
                    <a:pt x="454419" y="1501302"/>
                  </a:lnTo>
                  <a:lnTo>
                    <a:pt x="490123" y="1515893"/>
                  </a:lnTo>
                  <a:lnTo>
                    <a:pt x="524205" y="1528864"/>
                  </a:lnTo>
                  <a:lnTo>
                    <a:pt x="533942" y="1533727"/>
                  </a:lnTo>
                  <a:lnTo>
                    <a:pt x="559909" y="1541834"/>
                  </a:lnTo>
                  <a:lnTo>
                    <a:pt x="595613" y="1553183"/>
                  </a:lnTo>
                  <a:lnTo>
                    <a:pt x="629695" y="1564532"/>
                  </a:lnTo>
                  <a:lnTo>
                    <a:pt x="645924" y="1567774"/>
                  </a:lnTo>
                  <a:lnTo>
                    <a:pt x="665399" y="1574259"/>
                  </a:lnTo>
                  <a:lnTo>
                    <a:pt x="699481" y="1582366"/>
                  </a:lnTo>
                  <a:lnTo>
                    <a:pt x="770889" y="1598579"/>
                  </a:lnTo>
                  <a:lnTo>
                    <a:pt x="791987" y="1603442"/>
                  </a:lnTo>
                  <a:lnTo>
                    <a:pt x="804971" y="1605064"/>
                  </a:lnTo>
                  <a:lnTo>
                    <a:pt x="840675" y="1613170"/>
                  </a:lnTo>
                  <a:lnTo>
                    <a:pt x="874757" y="1618034"/>
                  </a:lnTo>
                  <a:lnTo>
                    <a:pt x="910461" y="1624519"/>
                  </a:lnTo>
                  <a:lnTo>
                    <a:pt x="946165" y="1629383"/>
                  </a:lnTo>
                  <a:lnTo>
                    <a:pt x="980247" y="1634247"/>
                  </a:lnTo>
                  <a:lnTo>
                    <a:pt x="1011082" y="1637489"/>
                  </a:lnTo>
                  <a:lnTo>
                    <a:pt x="1015951" y="1639110"/>
                  </a:lnTo>
                  <a:lnTo>
                    <a:pt x="1050033" y="1642353"/>
                  </a:lnTo>
                  <a:lnTo>
                    <a:pt x="1085737" y="1645596"/>
                  </a:lnTo>
                  <a:lnTo>
                    <a:pt x="1121441" y="1650459"/>
                  </a:lnTo>
                  <a:lnTo>
                    <a:pt x="1155523" y="1652081"/>
                  </a:lnTo>
                  <a:lnTo>
                    <a:pt x="1191227" y="1655323"/>
                  </a:lnTo>
                  <a:lnTo>
                    <a:pt x="1225309" y="1656944"/>
                  </a:lnTo>
                  <a:lnTo>
                    <a:pt x="1261013" y="1660187"/>
                  </a:lnTo>
                  <a:lnTo>
                    <a:pt x="1296717" y="1661808"/>
                  </a:lnTo>
                  <a:lnTo>
                    <a:pt x="1330799" y="1661808"/>
                  </a:lnTo>
                  <a:lnTo>
                    <a:pt x="1366503" y="1663430"/>
                  </a:lnTo>
                  <a:lnTo>
                    <a:pt x="1400585" y="1665051"/>
                  </a:lnTo>
                  <a:lnTo>
                    <a:pt x="1541779" y="1665051"/>
                  </a:lnTo>
                  <a:lnTo>
                    <a:pt x="1575861" y="1663430"/>
                  </a:lnTo>
                  <a:lnTo>
                    <a:pt x="1611565" y="1661808"/>
                  </a:lnTo>
                  <a:lnTo>
                    <a:pt x="1647269" y="1661808"/>
                  </a:lnTo>
                  <a:lnTo>
                    <a:pt x="1681351" y="1660187"/>
                  </a:lnTo>
                  <a:lnTo>
                    <a:pt x="1717055" y="1656944"/>
                  </a:lnTo>
                  <a:lnTo>
                    <a:pt x="1751137" y="1655323"/>
                  </a:lnTo>
                  <a:lnTo>
                    <a:pt x="1786841" y="1652081"/>
                  </a:lnTo>
                  <a:lnTo>
                    <a:pt x="1822545" y="1650459"/>
                  </a:lnTo>
                  <a:lnTo>
                    <a:pt x="1856627" y="1645596"/>
                  </a:lnTo>
                  <a:lnTo>
                    <a:pt x="1892331" y="1642353"/>
                  </a:lnTo>
                  <a:lnTo>
                    <a:pt x="1926413" y="1639110"/>
                  </a:lnTo>
                  <a:lnTo>
                    <a:pt x="1931281" y="1637489"/>
                  </a:lnTo>
                  <a:lnTo>
                    <a:pt x="1962117" y="1634247"/>
                  </a:lnTo>
                  <a:lnTo>
                    <a:pt x="1997821" y="1629383"/>
                  </a:lnTo>
                  <a:lnTo>
                    <a:pt x="2031903" y="1624519"/>
                  </a:lnTo>
                  <a:lnTo>
                    <a:pt x="2067607" y="1618034"/>
                  </a:lnTo>
                  <a:lnTo>
                    <a:pt x="2101689" y="1613170"/>
                  </a:lnTo>
                  <a:lnTo>
                    <a:pt x="2137393" y="1605064"/>
                  </a:lnTo>
                  <a:lnTo>
                    <a:pt x="2150376" y="1603442"/>
                  </a:lnTo>
                  <a:lnTo>
                    <a:pt x="2173097" y="1598579"/>
                  </a:lnTo>
                  <a:lnTo>
                    <a:pt x="2207179" y="1590472"/>
                  </a:lnTo>
                  <a:lnTo>
                    <a:pt x="2242883" y="1582366"/>
                  </a:lnTo>
                  <a:lnTo>
                    <a:pt x="2276965" y="1574259"/>
                  </a:lnTo>
                  <a:lnTo>
                    <a:pt x="2296440" y="1567774"/>
                  </a:lnTo>
                  <a:lnTo>
                    <a:pt x="2312669" y="1564532"/>
                  </a:lnTo>
                  <a:lnTo>
                    <a:pt x="2348373" y="1553183"/>
                  </a:lnTo>
                  <a:lnTo>
                    <a:pt x="2382455" y="1541834"/>
                  </a:lnTo>
                  <a:lnTo>
                    <a:pt x="2408422" y="1533727"/>
                  </a:lnTo>
                  <a:lnTo>
                    <a:pt x="2418159" y="1528864"/>
                  </a:lnTo>
                  <a:lnTo>
                    <a:pt x="2452241" y="1515893"/>
                  </a:lnTo>
                  <a:lnTo>
                    <a:pt x="2487945" y="1501302"/>
                  </a:lnTo>
                  <a:lnTo>
                    <a:pt x="2496060" y="1498059"/>
                  </a:lnTo>
                  <a:lnTo>
                    <a:pt x="2523649" y="1486710"/>
                  </a:lnTo>
                  <a:lnTo>
                    <a:pt x="2557731" y="1468876"/>
                  </a:lnTo>
                  <a:lnTo>
                    <a:pt x="2569091" y="1462391"/>
                  </a:lnTo>
                  <a:lnTo>
                    <a:pt x="2593435" y="1449421"/>
                  </a:lnTo>
                  <a:lnTo>
                    <a:pt x="2627517" y="1428344"/>
                  </a:lnTo>
                  <a:lnTo>
                    <a:pt x="2629139" y="1428344"/>
                  </a:lnTo>
                  <a:lnTo>
                    <a:pt x="2663221" y="1405647"/>
                  </a:lnTo>
                  <a:lnTo>
                    <a:pt x="2679450" y="1392676"/>
                  </a:lnTo>
                  <a:lnTo>
                    <a:pt x="2698925" y="1378085"/>
                  </a:lnTo>
                  <a:lnTo>
                    <a:pt x="2723269" y="1358630"/>
                  </a:lnTo>
                  <a:lnTo>
                    <a:pt x="2768711" y="1313234"/>
                  </a:lnTo>
                  <a:lnTo>
                    <a:pt x="2802793" y="1272702"/>
                  </a:lnTo>
                  <a:lnTo>
                    <a:pt x="2838497" y="1222442"/>
                  </a:lnTo>
                  <a:lnTo>
                    <a:pt x="2861218" y="1183532"/>
                  </a:lnTo>
                  <a:lnTo>
                    <a:pt x="2877447" y="1147864"/>
                  </a:lnTo>
                  <a:lnTo>
                    <a:pt x="2892053" y="1112195"/>
                  </a:lnTo>
                  <a:lnTo>
                    <a:pt x="2908283" y="1066800"/>
                  </a:lnTo>
                  <a:lnTo>
                    <a:pt x="2922889" y="1008434"/>
                  </a:lnTo>
                  <a:lnTo>
                    <a:pt x="2935872" y="937098"/>
                  </a:lnTo>
                  <a:lnTo>
                    <a:pt x="2940741" y="867383"/>
                  </a:lnTo>
                  <a:lnTo>
                    <a:pt x="2942364" y="833336"/>
                  </a:lnTo>
                  <a:lnTo>
                    <a:pt x="2939118" y="762000"/>
                  </a:lnTo>
                  <a:lnTo>
                    <a:pt x="2935872" y="727953"/>
                  </a:lnTo>
                  <a:lnTo>
                    <a:pt x="2931004" y="692285"/>
                  </a:lnTo>
                  <a:lnTo>
                    <a:pt x="2922889" y="658238"/>
                  </a:lnTo>
                  <a:lnTo>
                    <a:pt x="2914774" y="622570"/>
                  </a:lnTo>
                  <a:lnTo>
                    <a:pt x="2908283" y="598251"/>
                  </a:lnTo>
                  <a:lnTo>
                    <a:pt x="2905037" y="586902"/>
                  </a:lnTo>
                  <a:lnTo>
                    <a:pt x="2892053" y="552855"/>
                  </a:lnTo>
                  <a:lnTo>
                    <a:pt x="2877447" y="517187"/>
                  </a:lnTo>
                  <a:lnTo>
                    <a:pt x="2874201" y="507459"/>
                  </a:lnTo>
                  <a:lnTo>
                    <a:pt x="2841743" y="447472"/>
                  </a:lnTo>
                  <a:lnTo>
                    <a:pt x="2817399" y="411804"/>
                  </a:lnTo>
                  <a:lnTo>
                    <a:pt x="2791432" y="377757"/>
                  </a:lnTo>
                  <a:lnTo>
                    <a:pt x="2733007" y="316148"/>
                  </a:lnTo>
                  <a:lnTo>
                    <a:pt x="2723269" y="308042"/>
                  </a:lnTo>
                  <a:lnTo>
                    <a:pt x="2698925" y="286966"/>
                  </a:lnTo>
                  <a:lnTo>
                    <a:pt x="2679450" y="272374"/>
                  </a:lnTo>
                  <a:lnTo>
                    <a:pt x="2663221" y="259404"/>
                  </a:lnTo>
                  <a:lnTo>
                    <a:pt x="2629139" y="236706"/>
                  </a:lnTo>
                  <a:lnTo>
                    <a:pt x="2627517" y="236706"/>
                  </a:lnTo>
                  <a:lnTo>
                    <a:pt x="2593435" y="215629"/>
                  </a:lnTo>
                  <a:lnTo>
                    <a:pt x="2569091" y="202659"/>
                  </a:lnTo>
                  <a:lnTo>
                    <a:pt x="2557731" y="196174"/>
                  </a:lnTo>
                  <a:lnTo>
                    <a:pt x="2523649" y="178340"/>
                  </a:lnTo>
                  <a:lnTo>
                    <a:pt x="2496060" y="166991"/>
                  </a:lnTo>
                  <a:lnTo>
                    <a:pt x="2487945" y="163748"/>
                  </a:lnTo>
                  <a:lnTo>
                    <a:pt x="2452241" y="149157"/>
                  </a:lnTo>
                  <a:lnTo>
                    <a:pt x="2418159" y="136187"/>
                  </a:lnTo>
                  <a:lnTo>
                    <a:pt x="2408422" y="132944"/>
                  </a:lnTo>
                  <a:lnTo>
                    <a:pt x="2382455" y="123217"/>
                  </a:lnTo>
                  <a:lnTo>
                    <a:pt x="2348373" y="111868"/>
                  </a:lnTo>
                  <a:lnTo>
                    <a:pt x="2312669" y="100519"/>
                  </a:lnTo>
                  <a:lnTo>
                    <a:pt x="2296440" y="97276"/>
                  </a:lnTo>
                  <a:lnTo>
                    <a:pt x="2276965" y="90791"/>
                  </a:lnTo>
                  <a:lnTo>
                    <a:pt x="2242883" y="82685"/>
                  </a:lnTo>
                  <a:lnTo>
                    <a:pt x="2207179" y="74578"/>
                  </a:lnTo>
                  <a:lnTo>
                    <a:pt x="2173097" y="66472"/>
                  </a:lnTo>
                  <a:lnTo>
                    <a:pt x="2150376" y="61608"/>
                  </a:lnTo>
                  <a:lnTo>
                    <a:pt x="2137393" y="59987"/>
                  </a:lnTo>
                  <a:lnTo>
                    <a:pt x="2101689" y="51880"/>
                  </a:lnTo>
                  <a:lnTo>
                    <a:pt x="2067607" y="47017"/>
                  </a:lnTo>
                  <a:lnTo>
                    <a:pt x="2031903" y="40531"/>
                  </a:lnTo>
                  <a:lnTo>
                    <a:pt x="1997821" y="35668"/>
                  </a:lnTo>
                  <a:lnTo>
                    <a:pt x="1962117" y="30804"/>
                  </a:lnTo>
                  <a:lnTo>
                    <a:pt x="1931281" y="27561"/>
                  </a:lnTo>
                  <a:lnTo>
                    <a:pt x="1926413" y="25940"/>
                  </a:lnTo>
                  <a:lnTo>
                    <a:pt x="1892331" y="22697"/>
                  </a:lnTo>
                  <a:lnTo>
                    <a:pt x="1856627" y="19455"/>
                  </a:lnTo>
                  <a:lnTo>
                    <a:pt x="1822545" y="14591"/>
                  </a:lnTo>
                  <a:lnTo>
                    <a:pt x="1786841" y="12970"/>
                  </a:lnTo>
                  <a:lnTo>
                    <a:pt x="1751137" y="9727"/>
                  </a:lnTo>
                  <a:lnTo>
                    <a:pt x="1717055" y="8106"/>
                  </a:lnTo>
                  <a:lnTo>
                    <a:pt x="1681351" y="4863"/>
                  </a:lnTo>
                  <a:lnTo>
                    <a:pt x="1647269" y="3242"/>
                  </a:lnTo>
                  <a:lnTo>
                    <a:pt x="1611565" y="3242"/>
                  </a:lnTo>
                  <a:lnTo>
                    <a:pt x="1575861" y="1621"/>
                  </a:lnTo>
                  <a:lnTo>
                    <a:pt x="1541779" y="0"/>
                  </a:lnTo>
                  <a:lnTo>
                    <a:pt x="1400585" y="0"/>
                  </a:lnTo>
                  <a:lnTo>
                    <a:pt x="1366503" y="1621"/>
                  </a:lnTo>
                  <a:lnTo>
                    <a:pt x="1330799" y="3242"/>
                  </a:lnTo>
                  <a:lnTo>
                    <a:pt x="1296717" y="3242"/>
                  </a:lnTo>
                  <a:lnTo>
                    <a:pt x="1261013" y="4863"/>
                  </a:lnTo>
                  <a:lnTo>
                    <a:pt x="1225309" y="8106"/>
                  </a:lnTo>
                  <a:lnTo>
                    <a:pt x="1191227" y="9727"/>
                  </a:lnTo>
                  <a:lnTo>
                    <a:pt x="1155523" y="12970"/>
                  </a:lnTo>
                  <a:lnTo>
                    <a:pt x="1121441" y="14591"/>
                  </a:lnTo>
                  <a:lnTo>
                    <a:pt x="1085737" y="19455"/>
                  </a:lnTo>
                  <a:lnTo>
                    <a:pt x="1050033" y="22697"/>
                  </a:lnTo>
                  <a:lnTo>
                    <a:pt x="1015951" y="25940"/>
                  </a:lnTo>
                  <a:lnTo>
                    <a:pt x="1011082" y="27561"/>
                  </a:lnTo>
                  <a:lnTo>
                    <a:pt x="980247" y="30804"/>
                  </a:lnTo>
                  <a:lnTo>
                    <a:pt x="946165" y="35668"/>
                  </a:lnTo>
                  <a:lnTo>
                    <a:pt x="910461" y="40531"/>
                  </a:lnTo>
                  <a:lnTo>
                    <a:pt x="874757" y="47017"/>
                  </a:lnTo>
                  <a:lnTo>
                    <a:pt x="840675" y="51880"/>
                  </a:lnTo>
                  <a:lnTo>
                    <a:pt x="804971" y="59987"/>
                  </a:lnTo>
                  <a:lnTo>
                    <a:pt x="791987" y="61608"/>
                  </a:lnTo>
                  <a:lnTo>
                    <a:pt x="770889" y="66472"/>
                  </a:lnTo>
                  <a:lnTo>
                    <a:pt x="699481" y="82685"/>
                  </a:lnTo>
                  <a:lnTo>
                    <a:pt x="665399" y="90791"/>
                  </a:lnTo>
                  <a:lnTo>
                    <a:pt x="645924" y="97276"/>
                  </a:lnTo>
                  <a:lnTo>
                    <a:pt x="629695" y="100519"/>
                  </a:lnTo>
                  <a:lnTo>
                    <a:pt x="595613" y="111868"/>
                  </a:lnTo>
                  <a:lnTo>
                    <a:pt x="559909" y="123217"/>
                  </a:lnTo>
                  <a:lnTo>
                    <a:pt x="533942" y="132944"/>
                  </a:lnTo>
                  <a:lnTo>
                    <a:pt x="524205" y="136187"/>
                  </a:lnTo>
                  <a:lnTo>
                    <a:pt x="490123" y="149157"/>
                  </a:lnTo>
                  <a:lnTo>
                    <a:pt x="454419" y="163748"/>
                  </a:lnTo>
                  <a:lnTo>
                    <a:pt x="446304" y="166991"/>
                  </a:lnTo>
                  <a:lnTo>
                    <a:pt x="420337" y="178340"/>
                  </a:lnTo>
                  <a:lnTo>
                    <a:pt x="384633" y="196174"/>
                  </a:lnTo>
                  <a:lnTo>
                    <a:pt x="373272" y="202659"/>
                  </a:lnTo>
                  <a:lnTo>
                    <a:pt x="348929" y="215629"/>
                  </a:lnTo>
                  <a:lnTo>
                    <a:pt x="314847" y="236706"/>
                  </a:lnTo>
                  <a:lnTo>
                    <a:pt x="313224" y="236706"/>
                  </a:lnTo>
                  <a:lnTo>
                    <a:pt x="279143" y="259404"/>
                  </a:lnTo>
                  <a:lnTo>
                    <a:pt x="262913" y="272374"/>
                  </a:lnTo>
                  <a:lnTo>
                    <a:pt x="245061" y="286966"/>
                  </a:lnTo>
                  <a:lnTo>
                    <a:pt x="219094" y="308042"/>
                  </a:lnTo>
                  <a:lnTo>
                    <a:pt x="173653" y="351817"/>
                  </a:lnTo>
                  <a:lnTo>
                    <a:pt x="139571" y="392349"/>
                  </a:lnTo>
                  <a:lnTo>
                    <a:pt x="103867" y="442608"/>
                  </a:lnTo>
                  <a:lnTo>
                    <a:pt x="81146" y="483140"/>
                  </a:lnTo>
                  <a:lnTo>
                    <a:pt x="69785" y="507459"/>
                  </a:lnTo>
                  <a:lnTo>
                    <a:pt x="64917" y="517187"/>
                  </a:lnTo>
                  <a:lnTo>
                    <a:pt x="50310" y="552855"/>
                  </a:lnTo>
                  <a:lnTo>
                    <a:pt x="34081" y="598251"/>
                  </a:lnTo>
                  <a:lnTo>
                    <a:pt x="19475" y="658238"/>
                  </a:lnTo>
                  <a:lnTo>
                    <a:pt x="11360" y="692285"/>
                  </a:lnTo>
                  <a:lnTo>
                    <a:pt x="6491" y="727953"/>
                  </a:lnTo>
                  <a:lnTo>
                    <a:pt x="3245" y="762000"/>
                  </a:lnTo>
                  <a:lnTo>
                    <a:pt x="0" y="833336"/>
                  </a:lnTo>
                  <a:lnTo>
                    <a:pt x="1622" y="867383"/>
                  </a:lnTo>
                  <a:lnTo>
                    <a:pt x="3245" y="903051"/>
                  </a:lnTo>
                  <a:lnTo>
                    <a:pt x="6491" y="937098"/>
                  </a:lnTo>
                  <a:lnTo>
                    <a:pt x="11360" y="972766"/>
                  </a:lnTo>
                  <a:lnTo>
                    <a:pt x="19475" y="1008434"/>
                  </a:lnTo>
                  <a:lnTo>
                    <a:pt x="27589" y="1042481"/>
                  </a:lnTo>
                  <a:lnTo>
                    <a:pt x="34081" y="1066800"/>
                  </a:lnTo>
                </a:path>
              </a:pathLst>
            </a:custGeom>
            <a:noFill/>
            <a:ln w="15203">
              <a:solidFill>
                <a:srgbClr val="5C40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709" name="object 23">
              <a:extLst>
                <a:ext uri="{FF2B5EF4-FFF2-40B4-BE49-F238E27FC236}">
                  <a16:creationId xmlns:a16="http://schemas.microsoft.com/office/drawing/2014/main" id="{41F258F9-004D-464E-AE3D-D3C362071C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8350" y="3867150"/>
              <a:ext cx="1641475" cy="827087"/>
            </a:xfrm>
            <a:custGeom>
              <a:avLst/>
              <a:gdLst>
                <a:gd name="T0" fmla="*/ 4890 w 2335529"/>
                <a:gd name="T1" fmla="*/ 92406 h 1176020"/>
                <a:gd name="T2" fmla="*/ 9976 w 2335529"/>
                <a:gd name="T3" fmla="*/ 100842 h 1176020"/>
                <a:gd name="T4" fmla="*/ 22495 w 2335529"/>
                <a:gd name="T5" fmla="*/ 113201 h 1176020"/>
                <a:gd name="T6" fmla="*/ 30907 w 2335529"/>
                <a:gd name="T7" fmla="*/ 119087 h 1176020"/>
                <a:gd name="T8" fmla="*/ 43621 w 2335529"/>
                <a:gd name="T9" fmla="*/ 125562 h 1176020"/>
                <a:gd name="T10" fmla="*/ 68855 w 2335529"/>
                <a:gd name="T11" fmla="*/ 134194 h 1176020"/>
                <a:gd name="T12" fmla="*/ 77462 w 2335529"/>
                <a:gd name="T13" fmla="*/ 136156 h 1176020"/>
                <a:gd name="T14" fmla="*/ 89981 w 2335529"/>
                <a:gd name="T15" fmla="*/ 138510 h 1176020"/>
                <a:gd name="T16" fmla="*/ 98588 w 2335529"/>
                <a:gd name="T17" fmla="*/ 139687 h 1176020"/>
                <a:gd name="T18" fmla="*/ 111107 w 2335529"/>
                <a:gd name="T19" fmla="*/ 141061 h 1176020"/>
                <a:gd name="T20" fmla="*/ 123821 w 2335529"/>
                <a:gd name="T21" fmla="*/ 141845 h 1176020"/>
                <a:gd name="T22" fmla="*/ 149250 w 2335529"/>
                <a:gd name="T23" fmla="*/ 142238 h 1176020"/>
                <a:gd name="T24" fmla="*/ 161966 w 2335529"/>
                <a:gd name="T25" fmla="*/ 141649 h 1176020"/>
                <a:gd name="T26" fmla="*/ 174485 w 2335529"/>
                <a:gd name="T27" fmla="*/ 140668 h 1176020"/>
                <a:gd name="T28" fmla="*/ 188569 w 2335529"/>
                <a:gd name="T29" fmla="*/ 138902 h 1176020"/>
                <a:gd name="T30" fmla="*/ 204217 w 2335529"/>
                <a:gd name="T31" fmla="*/ 136156 h 1176020"/>
                <a:gd name="T32" fmla="*/ 212629 w 2335529"/>
                <a:gd name="T33" fmla="*/ 134194 h 1176020"/>
                <a:gd name="T34" fmla="*/ 225147 w 2335529"/>
                <a:gd name="T35" fmla="*/ 130466 h 1176020"/>
                <a:gd name="T36" fmla="*/ 237863 w 2335529"/>
                <a:gd name="T37" fmla="*/ 125562 h 1176020"/>
                <a:gd name="T38" fmla="*/ 250578 w 2335529"/>
                <a:gd name="T39" fmla="*/ 119087 h 1176020"/>
                <a:gd name="T40" fmla="*/ 258989 w 2335529"/>
                <a:gd name="T41" fmla="*/ 113201 h 1176020"/>
                <a:gd name="T42" fmla="*/ 267595 w 2335529"/>
                <a:gd name="T43" fmla="*/ 105550 h 1176020"/>
                <a:gd name="T44" fmla="*/ 271703 w 2335529"/>
                <a:gd name="T45" fmla="*/ 100449 h 1176020"/>
                <a:gd name="T46" fmla="*/ 278354 w 2335529"/>
                <a:gd name="T47" fmla="*/ 88089 h 1176020"/>
                <a:gd name="T48" fmla="*/ 281288 w 2335529"/>
                <a:gd name="T49" fmla="*/ 75337 h 1176020"/>
                <a:gd name="T50" fmla="*/ 280897 w 2335529"/>
                <a:gd name="T51" fmla="*/ 62585 h 1176020"/>
                <a:gd name="T52" fmla="*/ 278354 w 2335529"/>
                <a:gd name="T53" fmla="*/ 54148 h 1176020"/>
                <a:gd name="T54" fmla="*/ 271703 w 2335529"/>
                <a:gd name="T55" fmla="*/ 41788 h 1176020"/>
                <a:gd name="T56" fmla="*/ 267595 w 2335529"/>
                <a:gd name="T57" fmla="*/ 36687 h 1176020"/>
                <a:gd name="T58" fmla="*/ 258989 w 2335529"/>
                <a:gd name="T59" fmla="*/ 29036 h 1176020"/>
                <a:gd name="T60" fmla="*/ 250578 w 2335529"/>
                <a:gd name="T61" fmla="*/ 23150 h 1176020"/>
                <a:gd name="T62" fmla="*/ 242166 w 2335529"/>
                <a:gd name="T63" fmla="*/ 18638 h 1176020"/>
                <a:gd name="T64" fmla="*/ 229451 w 2335529"/>
                <a:gd name="T65" fmla="*/ 13341 h 1176020"/>
                <a:gd name="T66" fmla="*/ 221040 w 2335529"/>
                <a:gd name="T67" fmla="*/ 10398 h 1176020"/>
                <a:gd name="T68" fmla="*/ 210477 w 2335529"/>
                <a:gd name="T69" fmla="*/ 7651 h 1176020"/>
                <a:gd name="T70" fmla="*/ 195610 w 2335529"/>
                <a:gd name="T71" fmla="*/ 4512 h 1176020"/>
                <a:gd name="T72" fmla="*/ 183092 w 2335529"/>
                <a:gd name="T73" fmla="*/ 2551 h 1176020"/>
                <a:gd name="T74" fmla="*/ 170377 w 2335529"/>
                <a:gd name="T75" fmla="*/ 1177 h 1176020"/>
                <a:gd name="T76" fmla="*/ 153358 w 2335529"/>
                <a:gd name="T77" fmla="*/ 196 h 1176020"/>
                <a:gd name="T78" fmla="*/ 128125 w 2335529"/>
                <a:gd name="T79" fmla="*/ 196 h 1176020"/>
                <a:gd name="T80" fmla="*/ 115411 w 2335529"/>
                <a:gd name="T81" fmla="*/ 785 h 1176020"/>
                <a:gd name="T82" fmla="*/ 102696 w 2335529"/>
                <a:gd name="T83" fmla="*/ 1962 h 1176020"/>
                <a:gd name="T84" fmla="*/ 92915 w 2335529"/>
                <a:gd name="T85" fmla="*/ 3335 h 1176020"/>
                <a:gd name="T86" fmla="*/ 81570 w 2335529"/>
                <a:gd name="T87" fmla="*/ 5297 h 1176020"/>
                <a:gd name="T88" fmla="*/ 71007 w 2335529"/>
                <a:gd name="T89" fmla="*/ 7651 h 1176020"/>
                <a:gd name="T90" fmla="*/ 60444 w 2335529"/>
                <a:gd name="T91" fmla="*/ 10398 h 1176020"/>
                <a:gd name="T92" fmla="*/ 39318 w 2335529"/>
                <a:gd name="T93" fmla="*/ 18638 h 1176020"/>
                <a:gd name="T94" fmla="*/ 26603 w 2335529"/>
                <a:gd name="T95" fmla="*/ 25897 h 1176020"/>
                <a:gd name="T96" fmla="*/ 18191 w 2335529"/>
                <a:gd name="T97" fmla="*/ 32567 h 1176020"/>
                <a:gd name="T98" fmla="*/ 9781 w 2335529"/>
                <a:gd name="T99" fmla="*/ 41788 h 1176020"/>
                <a:gd name="T100" fmla="*/ 3130 w 2335529"/>
                <a:gd name="T101" fmla="*/ 54148 h 1176020"/>
                <a:gd name="T102" fmla="*/ 587 w 2335529"/>
                <a:gd name="T103" fmla="*/ 62585 h 1176020"/>
                <a:gd name="T104" fmla="*/ 195 w 2335529"/>
                <a:gd name="T105" fmla="*/ 75337 h 117602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2335529" h="1176020">
                  <a:moveTo>
                    <a:pt x="11360" y="680936"/>
                  </a:moveTo>
                  <a:lnTo>
                    <a:pt x="25966" y="727953"/>
                  </a:lnTo>
                  <a:lnTo>
                    <a:pt x="40573" y="763621"/>
                  </a:lnTo>
                  <a:lnTo>
                    <a:pt x="60048" y="797668"/>
                  </a:lnTo>
                  <a:lnTo>
                    <a:pt x="81146" y="830093"/>
                  </a:lnTo>
                  <a:lnTo>
                    <a:pt x="82769" y="833336"/>
                  </a:lnTo>
                  <a:lnTo>
                    <a:pt x="111981" y="867383"/>
                  </a:lnTo>
                  <a:lnTo>
                    <a:pt x="150932" y="906293"/>
                  </a:lnTo>
                  <a:lnTo>
                    <a:pt x="186636" y="935476"/>
                  </a:lnTo>
                  <a:lnTo>
                    <a:pt x="188259" y="938719"/>
                  </a:lnTo>
                  <a:lnTo>
                    <a:pt x="220717" y="961417"/>
                  </a:lnTo>
                  <a:lnTo>
                    <a:pt x="256422" y="984115"/>
                  </a:lnTo>
                  <a:lnTo>
                    <a:pt x="292126" y="1003570"/>
                  </a:lnTo>
                  <a:lnTo>
                    <a:pt x="298618" y="1008434"/>
                  </a:lnTo>
                  <a:lnTo>
                    <a:pt x="361912" y="1037617"/>
                  </a:lnTo>
                  <a:lnTo>
                    <a:pt x="467402" y="1078149"/>
                  </a:lnTo>
                  <a:lnTo>
                    <a:pt x="537188" y="1099225"/>
                  </a:lnTo>
                  <a:lnTo>
                    <a:pt x="571269" y="1108953"/>
                  </a:lnTo>
                  <a:lnTo>
                    <a:pt x="589122" y="1113817"/>
                  </a:lnTo>
                  <a:lnTo>
                    <a:pt x="606974" y="1117059"/>
                  </a:lnTo>
                  <a:lnTo>
                    <a:pt x="642678" y="1125166"/>
                  </a:lnTo>
                  <a:lnTo>
                    <a:pt x="676760" y="1131651"/>
                  </a:lnTo>
                  <a:lnTo>
                    <a:pt x="712464" y="1138136"/>
                  </a:lnTo>
                  <a:lnTo>
                    <a:pt x="746545" y="1144621"/>
                  </a:lnTo>
                  <a:lnTo>
                    <a:pt x="770889" y="1147864"/>
                  </a:lnTo>
                  <a:lnTo>
                    <a:pt x="782250" y="1149485"/>
                  </a:lnTo>
                  <a:lnTo>
                    <a:pt x="817954" y="1154349"/>
                  </a:lnTo>
                  <a:lnTo>
                    <a:pt x="852036" y="1159212"/>
                  </a:lnTo>
                  <a:lnTo>
                    <a:pt x="887740" y="1162455"/>
                  </a:lnTo>
                  <a:lnTo>
                    <a:pt x="921821" y="1165698"/>
                  </a:lnTo>
                  <a:lnTo>
                    <a:pt x="957526" y="1168940"/>
                  </a:lnTo>
                  <a:lnTo>
                    <a:pt x="993230" y="1170561"/>
                  </a:lnTo>
                  <a:lnTo>
                    <a:pt x="1027312" y="1172183"/>
                  </a:lnTo>
                  <a:lnTo>
                    <a:pt x="1063016" y="1173804"/>
                  </a:lnTo>
                  <a:lnTo>
                    <a:pt x="1097097" y="1175425"/>
                  </a:lnTo>
                  <a:lnTo>
                    <a:pt x="1238292" y="1175425"/>
                  </a:lnTo>
                  <a:lnTo>
                    <a:pt x="1272373" y="1173804"/>
                  </a:lnTo>
                  <a:lnTo>
                    <a:pt x="1308078" y="1172183"/>
                  </a:lnTo>
                  <a:lnTo>
                    <a:pt x="1343782" y="1170561"/>
                  </a:lnTo>
                  <a:lnTo>
                    <a:pt x="1377864" y="1168940"/>
                  </a:lnTo>
                  <a:lnTo>
                    <a:pt x="1413568" y="1165698"/>
                  </a:lnTo>
                  <a:lnTo>
                    <a:pt x="1447649" y="1162455"/>
                  </a:lnTo>
                  <a:lnTo>
                    <a:pt x="1483354" y="1159212"/>
                  </a:lnTo>
                  <a:lnTo>
                    <a:pt x="1519058" y="1154349"/>
                  </a:lnTo>
                  <a:lnTo>
                    <a:pt x="1564500" y="1147864"/>
                  </a:lnTo>
                  <a:lnTo>
                    <a:pt x="1588844" y="1144621"/>
                  </a:lnTo>
                  <a:lnTo>
                    <a:pt x="1622925" y="1138136"/>
                  </a:lnTo>
                  <a:lnTo>
                    <a:pt x="1694334" y="1125166"/>
                  </a:lnTo>
                  <a:lnTo>
                    <a:pt x="1728416" y="1117059"/>
                  </a:lnTo>
                  <a:lnTo>
                    <a:pt x="1746268" y="1113817"/>
                  </a:lnTo>
                  <a:lnTo>
                    <a:pt x="1764120" y="1108953"/>
                  </a:lnTo>
                  <a:lnTo>
                    <a:pt x="1798201" y="1099225"/>
                  </a:lnTo>
                  <a:lnTo>
                    <a:pt x="1833906" y="1089498"/>
                  </a:lnTo>
                  <a:lnTo>
                    <a:pt x="1867987" y="1078149"/>
                  </a:lnTo>
                  <a:lnTo>
                    <a:pt x="1869610" y="1078149"/>
                  </a:lnTo>
                  <a:lnTo>
                    <a:pt x="1903692" y="1065178"/>
                  </a:lnTo>
                  <a:lnTo>
                    <a:pt x="1973477" y="1037617"/>
                  </a:lnTo>
                  <a:lnTo>
                    <a:pt x="2009182" y="1021404"/>
                  </a:lnTo>
                  <a:lnTo>
                    <a:pt x="2044886" y="1003570"/>
                  </a:lnTo>
                  <a:lnTo>
                    <a:pt x="2078968" y="984115"/>
                  </a:lnTo>
                  <a:lnTo>
                    <a:pt x="2114672" y="961417"/>
                  </a:lnTo>
                  <a:lnTo>
                    <a:pt x="2147130" y="938719"/>
                  </a:lnTo>
                  <a:lnTo>
                    <a:pt x="2148753" y="935476"/>
                  </a:lnTo>
                  <a:lnTo>
                    <a:pt x="2184458" y="906293"/>
                  </a:lnTo>
                  <a:lnTo>
                    <a:pt x="2187704" y="903051"/>
                  </a:lnTo>
                  <a:lnTo>
                    <a:pt x="2220162" y="872246"/>
                  </a:lnTo>
                  <a:lnTo>
                    <a:pt x="2223408" y="867383"/>
                  </a:lnTo>
                  <a:lnTo>
                    <a:pt x="2252621" y="833336"/>
                  </a:lnTo>
                  <a:lnTo>
                    <a:pt x="2254244" y="830093"/>
                  </a:lnTo>
                  <a:lnTo>
                    <a:pt x="2275342" y="797668"/>
                  </a:lnTo>
                  <a:lnTo>
                    <a:pt x="2294817" y="763621"/>
                  </a:lnTo>
                  <a:lnTo>
                    <a:pt x="2309423" y="727953"/>
                  </a:lnTo>
                  <a:lnTo>
                    <a:pt x="2324029" y="680936"/>
                  </a:lnTo>
                  <a:lnTo>
                    <a:pt x="2330521" y="658238"/>
                  </a:lnTo>
                  <a:lnTo>
                    <a:pt x="2333767" y="622570"/>
                  </a:lnTo>
                  <a:lnTo>
                    <a:pt x="2335390" y="588523"/>
                  </a:lnTo>
                  <a:lnTo>
                    <a:pt x="2333767" y="552855"/>
                  </a:lnTo>
                  <a:lnTo>
                    <a:pt x="2330521" y="517187"/>
                  </a:lnTo>
                  <a:lnTo>
                    <a:pt x="2324029" y="494489"/>
                  </a:lnTo>
                  <a:lnTo>
                    <a:pt x="2322406" y="483140"/>
                  </a:lnTo>
                  <a:lnTo>
                    <a:pt x="2309423" y="447472"/>
                  </a:lnTo>
                  <a:lnTo>
                    <a:pt x="2289948" y="402076"/>
                  </a:lnTo>
                  <a:lnTo>
                    <a:pt x="2275342" y="377757"/>
                  </a:lnTo>
                  <a:lnTo>
                    <a:pt x="2254244" y="345331"/>
                  </a:lnTo>
                  <a:lnTo>
                    <a:pt x="2252621" y="342089"/>
                  </a:lnTo>
                  <a:lnTo>
                    <a:pt x="2223408" y="308042"/>
                  </a:lnTo>
                  <a:lnTo>
                    <a:pt x="2220162" y="303178"/>
                  </a:lnTo>
                  <a:lnTo>
                    <a:pt x="2187704" y="272374"/>
                  </a:lnTo>
                  <a:lnTo>
                    <a:pt x="2184458" y="269131"/>
                  </a:lnTo>
                  <a:lnTo>
                    <a:pt x="2148753" y="239948"/>
                  </a:lnTo>
                  <a:lnTo>
                    <a:pt x="2147130" y="238327"/>
                  </a:lnTo>
                  <a:lnTo>
                    <a:pt x="2114672" y="214008"/>
                  </a:lnTo>
                  <a:lnTo>
                    <a:pt x="2078968" y="191310"/>
                  </a:lnTo>
                  <a:lnTo>
                    <a:pt x="2044886" y="171855"/>
                  </a:lnTo>
                  <a:lnTo>
                    <a:pt x="2036771" y="166991"/>
                  </a:lnTo>
                  <a:lnTo>
                    <a:pt x="2009182" y="154021"/>
                  </a:lnTo>
                  <a:lnTo>
                    <a:pt x="1973477" y="137808"/>
                  </a:lnTo>
                  <a:lnTo>
                    <a:pt x="1939396" y="123217"/>
                  </a:lnTo>
                  <a:lnTo>
                    <a:pt x="1903692" y="110246"/>
                  </a:lnTo>
                  <a:lnTo>
                    <a:pt x="1869610" y="97276"/>
                  </a:lnTo>
                  <a:lnTo>
                    <a:pt x="1867987" y="97276"/>
                  </a:lnTo>
                  <a:lnTo>
                    <a:pt x="1833906" y="85927"/>
                  </a:lnTo>
                  <a:lnTo>
                    <a:pt x="1798201" y="76200"/>
                  </a:lnTo>
                  <a:lnTo>
                    <a:pt x="1764120" y="66472"/>
                  </a:lnTo>
                  <a:lnTo>
                    <a:pt x="1746268" y="63229"/>
                  </a:lnTo>
                  <a:lnTo>
                    <a:pt x="1728416" y="58365"/>
                  </a:lnTo>
                  <a:lnTo>
                    <a:pt x="1694334" y="50259"/>
                  </a:lnTo>
                  <a:lnTo>
                    <a:pt x="1622925" y="37289"/>
                  </a:lnTo>
                  <a:lnTo>
                    <a:pt x="1588844" y="30804"/>
                  </a:lnTo>
                  <a:lnTo>
                    <a:pt x="1564500" y="27561"/>
                  </a:lnTo>
                  <a:lnTo>
                    <a:pt x="1519058" y="21076"/>
                  </a:lnTo>
                  <a:lnTo>
                    <a:pt x="1483354" y="16212"/>
                  </a:lnTo>
                  <a:lnTo>
                    <a:pt x="1447649" y="12970"/>
                  </a:lnTo>
                  <a:lnTo>
                    <a:pt x="1413568" y="9727"/>
                  </a:lnTo>
                  <a:lnTo>
                    <a:pt x="1377864" y="6485"/>
                  </a:lnTo>
                  <a:lnTo>
                    <a:pt x="1343782" y="4863"/>
                  </a:lnTo>
                  <a:lnTo>
                    <a:pt x="1272373" y="1621"/>
                  </a:lnTo>
                  <a:lnTo>
                    <a:pt x="1238292" y="0"/>
                  </a:lnTo>
                  <a:lnTo>
                    <a:pt x="1097097" y="0"/>
                  </a:lnTo>
                  <a:lnTo>
                    <a:pt x="1063016" y="1621"/>
                  </a:lnTo>
                  <a:lnTo>
                    <a:pt x="1027312" y="3242"/>
                  </a:lnTo>
                  <a:lnTo>
                    <a:pt x="993230" y="4863"/>
                  </a:lnTo>
                  <a:lnTo>
                    <a:pt x="957526" y="6485"/>
                  </a:lnTo>
                  <a:lnTo>
                    <a:pt x="921821" y="9727"/>
                  </a:lnTo>
                  <a:lnTo>
                    <a:pt x="887740" y="12970"/>
                  </a:lnTo>
                  <a:lnTo>
                    <a:pt x="852036" y="16212"/>
                  </a:lnTo>
                  <a:lnTo>
                    <a:pt x="817954" y="21076"/>
                  </a:lnTo>
                  <a:lnTo>
                    <a:pt x="782250" y="25940"/>
                  </a:lnTo>
                  <a:lnTo>
                    <a:pt x="770889" y="27561"/>
                  </a:lnTo>
                  <a:lnTo>
                    <a:pt x="746545" y="30804"/>
                  </a:lnTo>
                  <a:lnTo>
                    <a:pt x="712464" y="37289"/>
                  </a:lnTo>
                  <a:lnTo>
                    <a:pt x="676760" y="43774"/>
                  </a:lnTo>
                  <a:lnTo>
                    <a:pt x="642678" y="50259"/>
                  </a:lnTo>
                  <a:lnTo>
                    <a:pt x="606974" y="58365"/>
                  </a:lnTo>
                  <a:lnTo>
                    <a:pt x="589122" y="63229"/>
                  </a:lnTo>
                  <a:lnTo>
                    <a:pt x="571269" y="66472"/>
                  </a:lnTo>
                  <a:lnTo>
                    <a:pt x="537188" y="76200"/>
                  </a:lnTo>
                  <a:lnTo>
                    <a:pt x="501484" y="85927"/>
                  </a:lnTo>
                  <a:lnTo>
                    <a:pt x="467402" y="97276"/>
                  </a:lnTo>
                  <a:lnTo>
                    <a:pt x="395993" y="123217"/>
                  </a:lnTo>
                  <a:lnTo>
                    <a:pt x="326208" y="154021"/>
                  </a:lnTo>
                  <a:lnTo>
                    <a:pt x="292126" y="171855"/>
                  </a:lnTo>
                  <a:lnTo>
                    <a:pt x="256422" y="191310"/>
                  </a:lnTo>
                  <a:lnTo>
                    <a:pt x="220717" y="214008"/>
                  </a:lnTo>
                  <a:lnTo>
                    <a:pt x="188259" y="238327"/>
                  </a:lnTo>
                  <a:lnTo>
                    <a:pt x="186636" y="239948"/>
                  </a:lnTo>
                  <a:lnTo>
                    <a:pt x="150932" y="269131"/>
                  </a:lnTo>
                  <a:lnTo>
                    <a:pt x="111981" y="308042"/>
                  </a:lnTo>
                  <a:lnTo>
                    <a:pt x="82769" y="342089"/>
                  </a:lnTo>
                  <a:lnTo>
                    <a:pt x="81146" y="345331"/>
                  </a:lnTo>
                  <a:lnTo>
                    <a:pt x="60048" y="377757"/>
                  </a:lnTo>
                  <a:lnTo>
                    <a:pt x="45441" y="402076"/>
                  </a:lnTo>
                  <a:lnTo>
                    <a:pt x="25966" y="447472"/>
                  </a:lnTo>
                  <a:lnTo>
                    <a:pt x="12983" y="483140"/>
                  </a:lnTo>
                  <a:lnTo>
                    <a:pt x="11360" y="494489"/>
                  </a:lnTo>
                  <a:lnTo>
                    <a:pt x="4868" y="517187"/>
                  </a:lnTo>
                  <a:lnTo>
                    <a:pt x="1622" y="552855"/>
                  </a:lnTo>
                  <a:lnTo>
                    <a:pt x="0" y="588523"/>
                  </a:lnTo>
                  <a:lnTo>
                    <a:pt x="1622" y="622570"/>
                  </a:lnTo>
                  <a:lnTo>
                    <a:pt x="4868" y="658238"/>
                  </a:lnTo>
                  <a:lnTo>
                    <a:pt x="11360" y="680936"/>
                  </a:lnTo>
                </a:path>
              </a:pathLst>
            </a:custGeom>
            <a:noFill/>
            <a:ln w="15202">
              <a:solidFill>
                <a:srgbClr val="5C40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710" name="object 24">
              <a:extLst>
                <a:ext uri="{FF2B5EF4-FFF2-40B4-BE49-F238E27FC236}">
                  <a16:creationId xmlns:a16="http://schemas.microsoft.com/office/drawing/2014/main" id="{11E52BA9-D922-4DA3-9C9C-D39FF4E6161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2350" y="4014787"/>
              <a:ext cx="1133475" cy="531813"/>
            </a:xfrm>
            <a:custGeom>
              <a:avLst/>
              <a:gdLst>
                <a:gd name="T0" fmla="*/ 1374 w 1611629"/>
                <a:gd name="T1" fmla="*/ 53754 h 757554"/>
                <a:gd name="T2" fmla="*/ 8445 w 1611629"/>
                <a:gd name="T3" fmla="*/ 64621 h 757554"/>
                <a:gd name="T4" fmla="*/ 15124 w 1611629"/>
                <a:gd name="T5" fmla="*/ 70443 h 757554"/>
                <a:gd name="T6" fmla="*/ 21213 w 1611629"/>
                <a:gd name="T7" fmla="*/ 74324 h 757554"/>
                <a:gd name="T8" fmla="*/ 25337 w 1611629"/>
                <a:gd name="T9" fmla="*/ 76653 h 757554"/>
                <a:gd name="T10" fmla="*/ 30052 w 1611629"/>
                <a:gd name="T11" fmla="*/ 78787 h 757554"/>
                <a:gd name="T12" fmla="*/ 38105 w 1611629"/>
                <a:gd name="T13" fmla="*/ 81892 h 757554"/>
                <a:gd name="T14" fmla="*/ 42426 w 1611629"/>
                <a:gd name="T15" fmla="*/ 83250 h 757554"/>
                <a:gd name="T16" fmla="*/ 50872 w 1611629"/>
                <a:gd name="T17" fmla="*/ 85579 h 757554"/>
                <a:gd name="T18" fmla="*/ 58532 w 1611629"/>
                <a:gd name="T19" fmla="*/ 87326 h 757554"/>
                <a:gd name="T20" fmla="*/ 63639 w 1611629"/>
                <a:gd name="T21" fmla="*/ 88102 h 757554"/>
                <a:gd name="T22" fmla="*/ 72085 w 1611629"/>
                <a:gd name="T23" fmla="*/ 89266 h 757554"/>
                <a:gd name="T24" fmla="*/ 80531 w 1611629"/>
                <a:gd name="T25" fmla="*/ 90042 h 757554"/>
                <a:gd name="T26" fmla="*/ 88977 w 1611629"/>
                <a:gd name="T27" fmla="*/ 90431 h 757554"/>
                <a:gd name="T28" fmla="*/ 101744 w 1611629"/>
                <a:gd name="T29" fmla="*/ 90625 h 757554"/>
                <a:gd name="T30" fmla="*/ 110190 w 1611629"/>
                <a:gd name="T31" fmla="*/ 90236 h 757554"/>
                <a:gd name="T32" fmla="*/ 122958 w 1611629"/>
                <a:gd name="T33" fmla="*/ 89266 h 757554"/>
                <a:gd name="T34" fmla="*/ 135724 w 1611629"/>
                <a:gd name="T35" fmla="*/ 87326 h 757554"/>
                <a:gd name="T36" fmla="*/ 140046 w 1611629"/>
                <a:gd name="T37" fmla="*/ 86550 h 757554"/>
                <a:gd name="T38" fmla="*/ 148491 w 1611629"/>
                <a:gd name="T39" fmla="*/ 84414 h 757554"/>
                <a:gd name="T40" fmla="*/ 153599 w 1611629"/>
                <a:gd name="T41" fmla="*/ 83057 h 757554"/>
                <a:gd name="T42" fmla="*/ 161258 w 1611629"/>
                <a:gd name="T43" fmla="*/ 80340 h 757554"/>
                <a:gd name="T44" fmla="*/ 165383 w 1611629"/>
                <a:gd name="T45" fmla="*/ 78593 h 757554"/>
                <a:gd name="T46" fmla="*/ 173436 w 1611629"/>
                <a:gd name="T47" fmla="*/ 74712 h 757554"/>
                <a:gd name="T48" fmla="*/ 178151 w 1611629"/>
                <a:gd name="T49" fmla="*/ 71801 h 757554"/>
                <a:gd name="T50" fmla="*/ 182472 w 1611629"/>
                <a:gd name="T51" fmla="*/ 68502 h 757554"/>
                <a:gd name="T52" fmla="*/ 188757 w 1611629"/>
                <a:gd name="T53" fmla="*/ 62098 h 757554"/>
                <a:gd name="T54" fmla="*/ 194650 w 1611629"/>
                <a:gd name="T55" fmla="*/ 49484 h 757554"/>
                <a:gd name="T56" fmla="*/ 195043 w 1611629"/>
                <a:gd name="T57" fmla="*/ 45022 h 757554"/>
                <a:gd name="T58" fmla="*/ 190918 w 1611629"/>
                <a:gd name="T59" fmla="*/ 31631 h 757554"/>
                <a:gd name="T60" fmla="*/ 182472 w 1611629"/>
                <a:gd name="T61" fmla="*/ 22123 h 757554"/>
                <a:gd name="T62" fmla="*/ 178151 w 1611629"/>
                <a:gd name="T63" fmla="*/ 18823 h 757554"/>
                <a:gd name="T64" fmla="*/ 173436 w 1611629"/>
                <a:gd name="T65" fmla="*/ 15913 h 757554"/>
                <a:gd name="T66" fmla="*/ 165383 w 1611629"/>
                <a:gd name="T67" fmla="*/ 12031 h 757554"/>
                <a:gd name="T68" fmla="*/ 161258 w 1611629"/>
                <a:gd name="T69" fmla="*/ 10284 h 757554"/>
                <a:gd name="T70" fmla="*/ 153599 w 1611629"/>
                <a:gd name="T71" fmla="*/ 7568 h 757554"/>
                <a:gd name="T72" fmla="*/ 148491 w 1611629"/>
                <a:gd name="T73" fmla="*/ 6209 h 757554"/>
                <a:gd name="T74" fmla="*/ 140046 w 1611629"/>
                <a:gd name="T75" fmla="*/ 4075 h 757554"/>
                <a:gd name="T76" fmla="*/ 135724 w 1611629"/>
                <a:gd name="T77" fmla="*/ 3299 h 757554"/>
                <a:gd name="T78" fmla="*/ 118833 w 1611629"/>
                <a:gd name="T79" fmla="*/ 970 h 757554"/>
                <a:gd name="T80" fmla="*/ 106065 w 1611629"/>
                <a:gd name="T81" fmla="*/ 194 h 757554"/>
                <a:gd name="T82" fmla="*/ 93298 w 1611629"/>
                <a:gd name="T83" fmla="*/ 0 h 757554"/>
                <a:gd name="T84" fmla="*/ 84852 w 1611629"/>
                <a:gd name="T85" fmla="*/ 388 h 757554"/>
                <a:gd name="T86" fmla="*/ 76406 w 1611629"/>
                <a:gd name="T87" fmla="*/ 970 h 757554"/>
                <a:gd name="T88" fmla="*/ 67764 w 1611629"/>
                <a:gd name="T89" fmla="*/ 1941 h 757554"/>
                <a:gd name="T90" fmla="*/ 59318 w 1611629"/>
                <a:gd name="T91" fmla="*/ 3299 h 757554"/>
                <a:gd name="T92" fmla="*/ 55194 w 1611629"/>
                <a:gd name="T93" fmla="*/ 4075 h 757554"/>
                <a:gd name="T94" fmla="*/ 46551 w 1611629"/>
                <a:gd name="T95" fmla="*/ 6209 h 757554"/>
                <a:gd name="T96" fmla="*/ 41444 w 1611629"/>
                <a:gd name="T97" fmla="*/ 7568 h 757554"/>
                <a:gd name="T98" fmla="*/ 33980 w 1611629"/>
                <a:gd name="T99" fmla="*/ 10284 h 757554"/>
                <a:gd name="T100" fmla="*/ 29659 w 1611629"/>
                <a:gd name="T101" fmla="*/ 12031 h 757554"/>
                <a:gd name="T102" fmla="*/ 21606 w 1611629"/>
                <a:gd name="T103" fmla="*/ 15913 h 757554"/>
                <a:gd name="T104" fmla="*/ 16891 w 1611629"/>
                <a:gd name="T105" fmla="*/ 18823 h 757554"/>
                <a:gd name="T106" fmla="*/ 8445 w 1611629"/>
                <a:gd name="T107" fmla="*/ 26004 h 757554"/>
                <a:gd name="T108" fmla="*/ 1374 w 1611629"/>
                <a:gd name="T109" fmla="*/ 36871 h 757554"/>
                <a:gd name="T110" fmla="*/ 0 w 1611629"/>
                <a:gd name="T111" fmla="*/ 45603 h 75755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611629" h="757554">
                  <a:moveTo>
                    <a:pt x="0" y="381000"/>
                  </a:moveTo>
                  <a:lnTo>
                    <a:pt x="11360" y="449093"/>
                  </a:lnTo>
                  <a:lnTo>
                    <a:pt x="34081" y="492868"/>
                  </a:lnTo>
                  <a:lnTo>
                    <a:pt x="69785" y="539885"/>
                  </a:lnTo>
                  <a:lnTo>
                    <a:pt x="105490" y="572310"/>
                  </a:lnTo>
                  <a:lnTo>
                    <a:pt x="124965" y="588523"/>
                  </a:lnTo>
                  <a:lnTo>
                    <a:pt x="139571" y="599872"/>
                  </a:lnTo>
                  <a:lnTo>
                    <a:pt x="175275" y="620949"/>
                  </a:lnTo>
                  <a:lnTo>
                    <a:pt x="178521" y="624191"/>
                  </a:lnTo>
                  <a:lnTo>
                    <a:pt x="209357" y="640404"/>
                  </a:lnTo>
                  <a:lnTo>
                    <a:pt x="245061" y="656617"/>
                  </a:lnTo>
                  <a:lnTo>
                    <a:pt x="248307" y="658238"/>
                  </a:lnTo>
                  <a:lnTo>
                    <a:pt x="280766" y="671208"/>
                  </a:lnTo>
                  <a:lnTo>
                    <a:pt x="314847" y="684178"/>
                  </a:lnTo>
                  <a:lnTo>
                    <a:pt x="342437" y="693906"/>
                  </a:lnTo>
                  <a:lnTo>
                    <a:pt x="350551" y="695527"/>
                  </a:lnTo>
                  <a:lnTo>
                    <a:pt x="384633" y="705255"/>
                  </a:lnTo>
                  <a:lnTo>
                    <a:pt x="420337" y="714983"/>
                  </a:lnTo>
                  <a:lnTo>
                    <a:pt x="456042" y="723089"/>
                  </a:lnTo>
                  <a:lnTo>
                    <a:pt x="483631" y="729574"/>
                  </a:lnTo>
                  <a:lnTo>
                    <a:pt x="490123" y="729574"/>
                  </a:lnTo>
                  <a:lnTo>
                    <a:pt x="525827" y="736059"/>
                  </a:lnTo>
                  <a:lnTo>
                    <a:pt x="559909" y="740923"/>
                  </a:lnTo>
                  <a:lnTo>
                    <a:pt x="595613" y="745787"/>
                  </a:lnTo>
                  <a:lnTo>
                    <a:pt x="631318" y="749029"/>
                  </a:lnTo>
                  <a:lnTo>
                    <a:pt x="665399" y="752272"/>
                  </a:lnTo>
                  <a:lnTo>
                    <a:pt x="701103" y="753893"/>
                  </a:lnTo>
                  <a:lnTo>
                    <a:pt x="735185" y="755515"/>
                  </a:lnTo>
                  <a:lnTo>
                    <a:pt x="770889" y="757136"/>
                  </a:lnTo>
                  <a:lnTo>
                    <a:pt x="840675" y="757136"/>
                  </a:lnTo>
                  <a:lnTo>
                    <a:pt x="876379" y="755515"/>
                  </a:lnTo>
                  <a:lnTo>
                    <a:pt x="910461" y="753893"/>
                  </a:lnTo>
                  <a:lnTo>
                    <a:pt x="946165" y="752272"/>
                  </a:lnTo>
                  <a:lnTo>
                    <a:pt x="1015951" y="745787"/>
                  </a:lnTo>
                  <a:lnTo>
                    <a:pt x="1085737" y="736059"/>
                  </a:lnTo>
                  <a:lnTo>
                    <a:pt x="1121441" y="729574"/>
                  </a:lnTo>
                  <a:lnTo>
                    <a:pt x="1127933" y="729574"/>
                  </a:lnTo>
                  <a:lnTo>
                    <a:pt x="1157146" y="723089"/>
                  </a:lnTo>
                  <a:lnTo>
                    <a:pt x="1191227" y="714983"/>
                  </a:lnTo>
                  <a:lnTo>
                    <a:pt x="1226931" y="705255"/>
                  </a:lnTo>
                  <a:lnTo>
                    <a:pt x="1261013" y="695527"/>
                  </a:lnTo>
                  <a:lnTo>
                    <a:pt x="1269128" y="693906"/>
                  </a:lnTo>
                  <a:lnTo>
                    <a:pt x="1296717" y="684178"/>
                  </a:lnTo>
                  <a:lnTo>
                    <a:pt x="1332422" y="671208"/>
                  </a:lnTo>
                  <a:lnTo>
                    <a:pt x="1363257" y="658238"/>
                  </a:lnTo>
                  <a:lnTo>
                    <a:pt x="1366503" y="656617"/>
                  </a:lnTo>
                  <a:lnTo>
                    <a:pt x="1402207" y="640404"/>
                  </a:lnTo>
                  <a:lnTo>
                    <a:pt x="1433043" y="624191"/>
                  </a:lnTo>
                  <a:lnTo>
                    <a:pt x="1436289" y="620949"/>
                  </a:lnTo>
                  <a:lnTo>
                    <a:pt x="1471993" y="599872"/>
                  </a:lnTo>
                  <a:lnTo>
                    <a:pt x="1486600" y="588523"/>
                  </a:lnTo>
                  <a:lnTo>
                    <a:pt x="1507698" y="572310"/>
                  </a:lnTo>
                  <a:lnTo>
                    <a:pt x="1528796" y="554476"/>
                  </a:lnTo>
                  <a:lnTo>
                    <a:pt x="1559631" y="518808"/>
                  </a:lnTo>
                  <a:lnTo>
                    <a:pt x="1583975" y="483140"/>
                  </a:lnTo>
                  <a:lnTo>
                    <a:pt x="1608319" y="413425"/>
                  </a:lnTo>
                  <a:lnTo>
                    <a:pt x="1611565" y="381000"/>
                  </a:lnTo>
                  <a:lnTo>
                    <a:pt x="1611565" y="376136"/>
                  </a:lnTo>
                  <a:lnTo>
                    <a:pt x="1600204" y="308042"/>
                  </a:lnTo>
                  <a:lnTo>
                    <a:pt x="1577483" y="264268"/>
                  </a:lnTo>
                  <a:lnTo>
                    <a:pt x="1541779" y="217251"/>
                  </a:lnTo>
                  <a:lnTo>
                    <a:pt x="1507698" y="184825"/>
                  </a:lnTo>
                  <a:lnTo>
                    <a:pt x="1486600" y="168612"/>
                  </a:lnTo>
                  <a:lnTo>
                    <a:pt x="1471993" y="157263"/>
                  </a:lnTo>
                  <a:lnTo>
                    <a:pt x="1436289" y="136187"/>
                  </a:lnTo>
                  <a:lnTo>
                    <a:pt x="1433043" y="132944"/>
                  </a:lnTo>
                  <a:lnTo>
                    <a:pt x="1402207" y="116731"/>
                  </a:lnTo>
                  <a:lnTo>
                    <a:pt x="1366503" y="100519"/>
                  </a:lnTo>
                  <a:lnTo>
                    <a:pt x="1363257" y="98897"/>
                  </a:lnTo>
                  <a:lnTo>
                    <a:pt x="1332422" y="85927"/>
                  </a:lnTo>
                  <a:lnTo>
                    <a:pt x="1296717" y="72957"/>
                  </a:lnTo>
                  <a:lnTo>
                    <a:pt x="1269128" y="63229"/>
                  </a:lnTo>
                  <a:lnTo>
                    <a:pt x="1261013" y="61608"/>
                  </a:lnTo>
                  <a:lnTo>
                    <a:pt x="1226931" y="51880"/>
                  </a:lnTo>
                  <a:lnTo>
                    <a:pt x="1191227" y="42153"/>
                  </a:lnTo>
                  <a:lnTo>
                    <a:pt x="1157146" y="34046"/>
                  </a:lnTo>
                  <a:lnTo>
                    <a:pt x="1127933" y="29182"/>
                  </a:lnTo>
                  <a:lnTo>
                    <a:pt x="1121441" y="27561"/>
                  </a:lnTo>
                  <a:lnTo>
                    <a:pt x="1051655" y="16212"/>
                  </a:lnTo>
                  <a:lnTo>
                    <a:pt x="981870" y="8106"/>
                  </a:lnTo>
                  <a:lnTo>
                    <a:pt x="910461" y="3242"/>
                  </a:lnTo>
                  <a:lnTo>
                    <a:pt x="876379" y="1621"/>
                  </a:lnTo>
                  <a:lnTo>
                    <a:pt x="840675" y="0"/>
                  </a:lnTo>
                  <a:lnTo>
                    <a:pt x="770889" y="0"/>
                  </a:lnTo>
                  <a:lnTo>
                    <a:pt x="735185" y="1621"/>
                  </a:lnTo>
                  <a:lnTo>
                    <a:pt x="701103" y="3242"/>
                  </a:lnTo>
                  <a:lnTo>
                    <a:pt x="665399" y="4863"/>
                  </a:lnTo>
                  <a:lnTo>
                    <a:pt x="631318" y="8106"/>
                  </a:lnTo>
                  <a:lnTo>
                    <a:pt x="595613" y="11348"/>
                  </a:lnTo>
                  <a:lnTo>
                    <a:pt x="559909" y="16212"/>
                  </a:lnTo>
                  <a:lnTo>
                    <a:pt x="525827" y="21076"/>
                  </a:lnTo>
                  <a:lnTo>
                    <a:pt x="490123" y="27561"/>
                  </a:lnTo>
                  <a:lnTo>
                    <a:pt x="483631" y="29182"/>
                  </a:lnTo>
                  <a:lnTo>
                    <a:pt x="456042" y="34046"/>
                  </a:lnTo>
                  <a:lnTo>
                    <a:pt x="420337" y="42153"/>
                  </a:lnTo>
                  <a:lnTo>
                    <a:pt x="384633" y="51880"/>
                  </a:lnTo>
                  <a:lnTo>
                    <a:pt x="350551" y="61608"/>
                  </a:lnTo>
                  <a:lnTo>
                    <a:pt x="342437" y="63229"/>
                  </a:lnTo>
                  <a:lnTo>
                    <a:pt x="314847" y="72957"/>
                  </a:lnTo>
                  <a:lnTo>
                    <a:pt x="280766" y="85927"/>
                  </a:lnTo>
                  <a:lnTo>
                    <a:pt x="248307" y="98897"/>
                  </a:lnTo>
                  <a:lnTo>
                    <a:pt x="245061" y="100519"/>
                  </a:lnTo>
                  <a:lnTo>
                    <a:pt x="209357" y="116731"/>
                  </a:lnTo>
                  <a:lnTo>
                    <a:pt x="178521" y="132944"/>
                  </a:lnTo>
                  <a:lnTo>
                    <a:pt x="175275" y="136187"/>
                  </a:lnTo>
                  <a:lnTo>
                    <a:pt x="139571" y="157263"/>
                  </a:lnTo>
                  <a:lnTo>
                    <a:pt x="105490" y="184825"/>
                  </a:lnTo>
                  <a:lnTo>
                    <a:pt x="69785" y="217251"/>
                  </a:lnTo>
                  <a:lnTo>
                    <a:pt x="34081" y="264268"/>
                  </a:lnTo>
                  <a:lnTo>
                    <a:pt x="11360" y="308042"/>
                  </a:lnTo>
                  <a:lnTo>
                    <a:pt x="0" y="376136"/>
                  </a:lnTo>
                  <a:lnTo>
                    <a:pt x="0" y="381000"/>
                  </a:lnTo>
                </a:path>
              </a:pathLst>
            </a:custGeom>
            <a:noFill/>
            <a:ln w="15202">
              <a:solidFill>
                <a:srgbClr val="5C40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711" name="object 25">
              <a:extLst>
                <a:ext uri="{FF2B5EF4-FFF2-40B4-BE49-F238E27FC236}">
                  <a16:creationId xmlns:a16="http://schemas.microsoft.com/office/drawing/2014/main" id="{D4BAF3FB-4BF0-4D30-8357-7A0F3B4DB67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4276725"/>
              <a:ext cx="11113" cy="9525"/>
            </a:xfrm>
            <a:custGeom>
              <a:avLst/>
              <a:gdLst>
                <a:gd name="T0" fmla="*/ 1775 w 15239"/>
                <a:gd name="T1" fmla="*/ 0 h 15240"/>
                <a:gd name="T2" fmla="*/ 512 w 15239"/>
                <a:gd name="T3" fmla="*/ 0 h 15240"/>
                <a:gd name="T4" fmla="*/ 0 w 15239"/>
                <a:gd name="T5" fmla="*/ 203 h 15240"/>
                <a:gd name="T6" fmla="*/ 0 w 15239"/>
                <a:gd name="T7" fmla="*/ 703 h 15240"/>
                <a:gd name="T8" fmla="*/ 512 w 15239"/>
                <a:gd name="T9" fmla="*/ 906 h 15240"/>
                <a:gd name="T10" fmla="*/ 1775 w 15239"/>
                <a:gd name="T11" fmla="*/ 906 h 15240"/>
                <a:gd name="T12" fmla="*/ 2288 w 15239"/>
                <a:gd name="T13" fmla="*/ 703 h 15240"/>
                <a:gd name="T14" fmla="*/ 2288 w 15239"/>
                <a:gd name="T15" fmla="*/ 203 h 15240"/>
                <a:gd name="T16" fmla="*/ 1775 w 15239"/>
                <a:gd name="T17" fmla="*/ 0 h 152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239" h="15240">
                  <a:moveTo>
                    <a:pt x="11805" y="0"/>
                  </a:moveTo>
                  <a:lnTo>
                    <a:pt x="3407" y="0"/>
                  </a:lnTo>
                  <a:lnTo>
                    <a:pt x="0" y="3404"/>
                  </a:lnTo>
                  <a:lnTo>
                    <a:pt x="0" y="11795"/>
                  </a:lnTo>
                  <a:lnTo>
                    <a:pt x="3407" y="15199"/>
                  </a:lnTo>
                  <a:lnTo>
                    <a:pt x="11805" y="15199"/>
                  </a:lnTo>
                  <a:lnTo>
                    <a:pt x="15214" y="11795"/>
                  </a:lnTo>
                  <a:lnTo>
                    <a:pt x="15214" y="3404"/>
                  </a:lnTo>
                  <a:lnTo>
                    <a:pt x="11805" y="0"/>
                  </a:lnTo>
                  <a:close/>
                </a:path>
              </a:pathLst>
            </a:custGeom>
            <a:solidFill>
              <a:srgbClr val="5C4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712" name="object 26">
              <a:extLst>
                <a:ext uri="{FF2B5EF4-FFF2-40B4-BE49-F238E27FC236}">
                  <a16:creationId xmlns:a16="http://schemas.microsoft.com/office/drawing/2014/main" id="{BEC2B412-3409-4FF7-90AD-224C73FA472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588" y="3282950"/>
              <a:ext cx="7937" cy="25400"/>
            </a:xfrm>
            <a:custGeom>
              <a:avLst/>
              <a:gdLst>
                <a:gd name="T0" fmla="*/ 0 w 11430"/>
                <a:gd name="T1" fmla="*/ 0 h 34289"/>
                <a:gd name="T2" fmla="*/ 728 w 11430"/>
                <a:gd name="T3" fmla="*/ 2947 h 34289"/>
                <a:gd name="T4" fmla="*/ 1092 w 11430"/>
                <a:gd name="T5" fmla="*/ 4822 h 34289"/>
                <a:gd name="T6" fmla="*/ 1274 w 11430"/>
                <a:gd name="T7" fmla="*/ 3482 h 34289"/>
                <a:gd name="T8" fmla="*/ 1274 w 11430"/>
                <a:gd name="T9" fmla="*/ 5625 h 34289"/>
                <a:gd name="T10" fmla="*/ 364 w 11430"/>
                <a:gd name="T11" fmla="*/ 4018 h 34289"/>
                <a:gd name="T12" fmla="*/ 1092 w 11430"/>
                <a:gd name="T13" fmla="*/ 4822 h 3428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430" h="34289">
                  <a:moveTo>
                    <a:pt x="0" y="0"/>
                  </a:moveTo>
                  <a:lnTo>
                    <a:pt x="6491" y="17834"/>
                  </a:lnTo>
                  <a:lnTo>
                    <a:pt x="9737" y="29182"/>
                  </a:lnTo>
                  <a:lnTo>
                    <a:pt x="11360" y="21076"/>
                  </a:lnTo>
                  <a:lnTo>
                    <a:pt x="11360" y="34046"/>
                  </a:lnTo>
                  <a:lnTo>
                    <a:pt x="3245" y="24319"/>
                  </a:lnTo>
                  <a:lnTo>
                    <a:pt x="9737" y="29182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713" name="object 27">
              <a:extLst>
                <a:ext uri="{FF2B5EF4-FFF2-40B4-BE49-F238E27FC236}">
                  <a16:creationId xmlns:a16="http://schemas.microsoft.com/office/drawing/2014/main" id="{FC1A4F08-7A60-4E94-AEB2-BB03ECEAB0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238" y="3452812"/>
              <a:ext cx="23812" cy="77788"/>
            </a:xfrm>
            <a:custGeom>
              <a:avLst/>
              <a:gdLst>
                <a:gd name="T0" fmla="*/ 0 w 34290"/>
                <a:gd name="T1" fmla="*/ 0 h 110489"/>
                <a:gd name="T2" fmla="*/ 1820 w 34290"/>
                <a:gd name="T3" fmla="*/ 6713 h 110489"/>
                <a:gd name="T4" fmla="*/ 3094 w 34290"/>
                <a:gd name="T5" fmla="*/ 11846 h 110489"/>
                <a:gd name="T6" fmla="*/ 3822 w 34290"/>
                <a:gd name="T7" fmla="*/ 8292 h 110489"/>
                <a:gd name="T8" fmla="*/ 3458 w 34290"/>
                <a:gd name="T9" fmla="*/ 13425 h 110489"/>
                <a:gd name="T10" fmla="*/ 728 w 34290"/>
                <a:gd name="T11" fmla="*/ 9279 h 110489"/>
                <a:gd name="T12" fmla="*/ 3094 w 34290"/>
                <a:gd name="T13" fmla="*/ 11846 h 11048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4290" h="110489">
                  <a:moveTo>
                    <a:pt x="0" y="0"/>
                  </a:moveTo>
                  <a:lnTo>
                    <a:pt x="16229" y="55123"/>
                  </a:lnTo>
                  <a:lnTo>
                    <a:pt x="27589" y="97276"/>
                  </a:lnTo>
                  <a:lnTo>
                    <a:pt x="34081" y="68093"/>
                  </a:lnTo>
                  <a:lnTo>
                    <a:pt x="30835" y="110246"/>
                  </a:lnTo>
                  <a:lnTo>
                    <a:pt x="6491" y="76200"/>
                  </a:lnTo>
                  <a:lnTo>
                    <a:pt x="27589" y="97276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714" name="object 28">
              <a:extLst>
                <a:ext uri="{FF2B5EF4-FFF2-40B4-BE49-F238E27FC236}">
                  <a16:creationId xmlns:a16="http://schemas.microsoft.com/office/drawing/2014/main" id="{8FF120C2-BDB9-4F38-A98C-A5B2EF0F8F9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888" y="3602037"/>
              <a:ext cx="44450" cy="176213"/>
            </a:xfrm>
            <a:custGeom>
              <a:avLst/>
              <a:gdLst>
                <a:gd name="T0" fmla="*/ 0 w 62230"/>
                <a:gd name="T1" fmla="*/ 0 h 250190"/>
                <a:gd name="T2" fmla="*/ 3233 w 62230"/>
                <a:gd name="T3" fmla="*/ 15239 h 250190"/>
                <a:gd name="T4" fmla="*/ 5604 w 62230"/>
                <a:gd name="T5" fmla="*/ 26915 h 250190"/>
                <a:gd name="T6" fmla="*/ 8191 w 62230"/>
                <a:gd name="T7" fmla="*/ 19197 h 250190"/>
                <a:gd name="T8" fmla="*/ 6251 w 62230"/>
                <a:gd name="T9" fmla="*/ 30478 h 250190"/>
                <a:gd name="T10" fmla="*/ 0 w 62230"/>
                <a:gd name="T11" fmla="*/ 20582 h 250190"/>
                <a:gd name="T12" fmla="*/ 5604 w 62230"/>
                <a:gd name="T13" fmla="*/ 26915 h 25019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2230" h="250190">
                  <a:moveTo>
                    <a:pt x="0" y="0"/>
                  </a:moveTo>
                  <a:lnTo>
                    <a:pt x="24343" y="124838"/>
                  </a:lnTo>
                  <a:lnTo>
                    <a:pt x="42196" y="220493"/>
                  </a:lnTo>
                  <a:lnTo>
                    <a:pt x="61671" y="157263"/>
                  </a:lnTo>
                  <a:lnTo>
                    <a:pt x="47064" y="249676"/>
                  </a:lnTo>
                  <a:lnTo>
                    <a:pt x="0" y="168612"/>
                  </a:lnTo>
                  <a:lnTo>
                    <a:pt x="42196" y="220493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715" name="object 29">
              <a:extLst>
                <a:ext uri="{FF2B5EF4-FFF2-40B4-BE49-F238E27FC236}">
                  <a16:creationId xmlns:a16="http://schemas.microsoft.com/office/drawing/2014/main" id="{EB493F38-A0AD-4A99-A465-4DAFBB376F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775" y="3759200"/>
              <a:ext cx="63500" cy="255587"/>
            </a:xfrm>
            <a:custGeom>
              <a:avLst/>
              <a:gdLst>
                <a:gd name="T0" fmla="*/ 2892 w 89534"/>
                <a:gd name="T1" fmla="*/ 0 h 363220"/>
                <a:gd name="T2" fmla="*/ 5163 w 89534"/>
                <a:gd name="T3" fmla="*/ 22044 h 363220"/>
                <a:gd name="T4" fmla="*/ 6816 w 89534"/>
                <a:gd name="T5" fmla="*/ 38971 h 363220"/>
                <a:gd name="T6" fmla="*/ 11360 w 89534"/>
                <a:gd name="T7" fmla="*/ 28145 h 363220"/>
                <a:gd name="T8" fmla="*/ 7229 w 89534"/>
                <a:gd name="T9" fmla="*/ 44088 h 363220"/>
                <a:gd name="T10" fmla="*/ 0 w 89534"/>
                <a:gd name="T11" fmla="*/ 29129 h 363220"/>
                <a:gd name="T12" fmla="*/ 6816 w 89534"/>
                <a:gd name="T13" fmla="*/ 38971 h 3632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9534" h="363220">
                  <a:moveTo>
                    <a:pt x="22720" y="0"/>
                  </a:moveTo>
                  <a:lnTo>
                    <a:pt x="40573" y="181583"/>
                  </a:lnTo>
                  <a:lnTo>
                    <a:pt x="53556" y="321012"/>
                  </a:lnTo>
                  <a:lnTo>
                    <a:pt x="89260" y="231842"/>
                  </a:lnTo>
                  <a:lnTo>
                    <a:pt x="56802" y="363166"/>
                  </a:lnTo>
                  <a:lnTo>
                    <a:pt x="0" y="239948"/>
                  </a:lnTo>
                  <a:lnTo>
                    <a:pt x="53556" y="321012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716" name="object 30">
              <a:extLst>
                <a:ext uri="{FF2B5EF4-FFF2-40B4-BE49-F238E27FC236}">
                  <a16:creationId xmlns:a16="http://schemas.microsoft.com/office/drawing/2014/main" id="{79E031AB-2283-4231-A3A7-E44FD60486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63" y="3981450"/>
              <a:ext cx="50800" cy="204787"/>
            </a:xfrm>
            <a:custGeom>
              <a:avLst/>
              <a:gdLst>
                <a:gd name="T0" fmla="*/ 5517 w 71755"/>
                <a:gd name="T1" fmla="*/ 0 h 292100"/>
                <a:gd name="T2" fmla="*/ 4904 w 71755"/>
                <a:gd name="T3" fmla="*/ 17327 h 292100"/>
                <a:gd name="T4" fmla="*/ 4291 w 71755"/>
                <a:gd name="T5" fmla="*/ 30611 h 292100"/>
                <a:gd name="T6" fmla="*/ 8990 w 71755"/>
                <a:gd name="T7" fmla="*/ 22717 h 292100"/>
                <a:gd name="T8" fmla="*/ 4087 w 71755"/>
                <a:gd name="T9" fmla="*/ 34654 h 292100"/>
                <a:gd name="T10" fmla="*/ 0 w 71755"/>
                <a:gd name="T11" fmla="*/ 22333 h 292100"/>
                <a:gd name="T12" fmla="*/ 4291 w 71755"/>
                <a:gd name="T13" fmla="*/ 30611 h 2921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1755" h="292100">
                  <a:moveTo>
                    <a:pt x="43818" y="0"/>
                  </a:moveTo>
                  <a:lnTo>
                    <a:pt x="38950" y="145914"/>
                  </a:lnTo>
                  <a:lnTo>
                    <a:pt x="34081" y="257783"/>
                  </a:lnTo>
                  <a:lnTo>
                    <a:pt x="71408" y="191310"/>
                  </a:lnTo>
                  <a:lnTo>
                    <a:pt x="32458" y="291829"/>
                  </a:lnTo>
                  <a:lnTo>
                    <a:pt x="0" y="188068"/>
                  </a:lnTo>
                  <a:lnTo>
                    <a:pt x="34081" y="257783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717" name="object 31">
              <a:extLst>
                <a:ext uri="{FF2B5EF4-FFF2-40B4-BE49-F238E27FC236}">
                  <a16:creationId xmlns:a16="http://schemas.microsoft.com/office/drawing/2014/main" id="{9FE39D8D-CD87-43F3-A4CA-EA2D5AF4A7D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063" y="4278312"/>
              <a:ext cx="28575" cy="4763"/>
            </a:xfrm>
            <a:custGeom>
              <a:avLst/>
              <a:gdLst>
                <a:gd name="T0" fmla="*/ 4903 w 40640"/>
                <a:gd name="T1" fmla="*/ 179 h 8254"/>
                <a:gd name="T2" fmla="*/ 589 w 40640"/>
                <a:gd name="T3" fmla="*/ 179 h 8254"/>
                <a:gd name="T4" fmla="*/ 1765 w 40640"/>
                <a:gd name="T5" fmla="*/ 299 h 8254"/>
                <a:gd name="T6" fmla="*/ 0 w 40640"/>
                <a:gd name="T7" fmla="*/ 179 h 8254"/>
                <a:gd name="T8" fmla="*/ 1765 w 40640"/>
                <a:gd name="T9" fmla="*/ 0 h 8254"/>
                <a:gd name="T10" fmla="*/ 589 w 40640"/>
                <a:gd name="T11" fmla="*/ 179 h 82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640" h="8254">
                  <a:moveTo>
                    <a:pt x="40573" y="4863"/>
                  </a:moveTo>
                  <a:lnTo>
                    <a:pt x="4868" y="4863"/>
                  </a:lnTo>
                  <a:lnTo>
                    <a:pt x="14606" y="8106"/>
                  </a:lnTo>
                  <a:lnTo>
                    <a:pt x="0" y="4863"/>
                  </a:lnTo>
                  <a:lnTo>
                    <a:pt x="14606" y="0"/>
                  </a:lnTo>
                  <a:lnTo>
                    <a:pt x="4868" y="4863"/>
                  </a:lnTo>
                </a:path>
              </a:pathLst>
            </a:custGeom>
            <a:noFill/>
            <a:ln w="709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718" name="object 32">
              <a:extLst>
                <a:ext uri="{FF2B5EF4-FFF2-40B4-BE49-F238E27FC236}">
                  <a16:creationId xmlns:a16="http://schemas.microsoft.com/office/drawing/2014/main" id="{0F8D398E-C19A-45FE-9B6F-CA6CA4A4545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63" y="4375150"/>
              <a:ext cx="50800" cy="204787"/>
            </a:xfrm>
            <a:custGeom>
              <a:avLst/>
              <a:gdLst>
                <a:gd name="T0" fmla="*/ 5517 w 71755"/>
                <a:gd name="T1" fmla="*/ 34654 h 292100"/>
                <a:gd name="T2" fmla="*/ 4904 w 71755"/>
                <a:gd name="T3" fmla="*/ 17327 h 292100"/>
                <a:gd name="T4" fmla="*/ 4291 w 71755"/>
                <a:gd name="T5" fmla="*/ 4042 h 292100"/>
                <a:gd name="T6" fmla="*/ 0 w 71755"/>
                <a:gd name="T7" fmla="*/ 12321 h 292100"/>
                <a:gd name="T8" fmla="*/ 4087 w 71755"/>
                <a:gd name="T9" fmla="*/ 0 h 292100"/>
                <a:gd name="T10" fmla="*/ 8990 w 71755"/>
                <a:gd name="T11" fmla="*/ 11937 h 292100"/>
                <a:gd name="T12" fmla="*/ 4291 w 71755"/>
                <a:gd name="T13" fmla="*/ 4042 h 2921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1755" h="292100">
                  <a:moveTo>
                    <a:pt x="43818" y="291829"/>
                  </a:moveTo>
                  <a:lnTo>
                    <a:pt x="38950" y="145914"/>
                  </a:lnTo>
                  <a:lnTo>
                    <a:pt x="34081" y="34046"/>
                  </a:lnTo>
                  <a:lnTo>
                    <a:pt x="0" y="103761"/>
                  </a:lnTo>
                  <a:lnTo>
                    <a:pt x="32458" y="0"/>
                  </a:lnTo>
                  <a:lnTo>
                    <a:pt x="71408" y="100519"/>
                  </a:lnTo>
                  <a:lnTo>
                    <a:pt x="34081" y="34046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719" name="object 33">
              <a:extLst>
                <a:ext uri="{FF2B5EF4-FFF2-40B4-BE49-F238E27FC236}">
                  <a16:creationId xmlns:a16="http://schemas.microsoft.com/office/drawing/2014/main" id="{4CA0AA68-EC04-429E-8B5E-907318A9D2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775" y="4546600"/>
              <a:ext cx="63500" cy="255587"/>
            </a:xfrm>
            <a:custGeom>
              <a:avLst/>
              <a:gdLst>
                <a:gd name="T0" fmla="*/ 2892 w 89534"/>
                <a:gd name="T1" fmla="*/ 44088 h 363220"/>
                <a:gd name="T2" fmla="*/ 5163 w 89534"/>
                <a:gd name="T3" fmla="*/ 22044 h 363220"/>
                <a:gd name="T4" fmla="*/ 6816 w 89534"/>
                <a:gd name="T5" fmla="*/ 5117 h 363220"/>
                <a:gd name="T6" fmla="*/ 0 w 89534"/>
                <a:gd name="T7" fmla="*/ 14959 h 363220"/>
                <a:gd name="T8" fmla="*/ 7229 w 89534"/>
                <a:gd name="T9" fmla="*/ 0 h 363220"/>
                <a:gd name="T10" fmla="*/ 11360 w 89534"/>
                <a:gd name="T11" fmla="*/ 15942 h 363220"/>
                <a:gd name="T12" fmla="*/ 6816 w 89534"/>
                <a:gd name="T13" fmla="*/ 5117 h 3632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9534" h="363220">
                  <a:moveTo>
                    <a:pt x="22720" y="363166"/>
                  </a:moveTo>
                  <a:lnTo>
                    <a:pt x="40573" y="181583"/>
                  </a:lnTo>
                  <a:lnTo>
                    <a:pt x="53556" y="42153"/>
                  </a:lnTo>
                  <a:lnTo>
                    <a:pt x="0" y="123217"/>
                  </a:lnTo>
                  <a:lnTo>
                    <a:pt x="56802" y="0"/>
                  </a:lnTo>
                  <a:lnTo>
                    <a:pt x="89260" y="131323"/>
                  </a:lnTo>
                  <a:lnTo>
                    <a:pt x="53556" y="42153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720" name="object 34">
              <a:extLst>
                <a:ext uri="{FF2B5EF4-FFF2-40B4-BE49-F238E27FC236}">
                  <a16:creationId xmlns:a16="http://schemas.microsoft.com/office/drawing/2014/main" id="{9C4A65A1-6977-48B4-9DC6-7FDA5DEA3F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888" y="4783137"/>
              <a:ext cx="44450" cy="176213"/>
            </a:xfrm>
            <a:custGeom>
              <a:avLst/>
              <a:gdLst>
                <a:gd name="T0" fmla="*/ 0 w 62230"/>
                <a:gd name="T1" fmla="*/ 30478 h 250190"/>
                <a:gd name="T2" fmla="*/ 3233 w 62230"/>
                <a:gd name="T3" fmla="*/ 15239 h 250190"/>
                <a:gd name="T4" fmla="*/ 5604 w 62230"/>
                <a:gd name="T5" fmla="*/ 3562 h 250190"/>
                <a:gd name="T6" fmla="*/ 0 w 62230"/>
                <a:gd name="T7" fmla="*/ 9896 h 250190"/>
                <a:gd name="T8" fmla="*/ 6251 w 62230"/>
                <a:gd name="T9" fmla="*/ 0 h 250190"/>
                <a:gd name="T10" fmla="*/ 8191 w 62230"/>
                <a:gd name="T11" fmla="*/ 11280 h 250190"/>
                <a:gd name="T12" fmla="*/ 5604 w 62230"/>
                <a:gd name="T13" fmla="*/ 3562 h 25019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2230" h="250190">
                  <a:moveTo>
                    <a:pt x="0" y="249676"/>
                  </a:moveTo>
                  <a:lnTo>
                    <a:pt x="24343" y="124838"/>
                  </a:lnTo>
                  <a:lnTo>
                    <a:pt x="42196" y="29182"/>
                  </a:lnTo>
                  <a:lnTo>
                    <a:pt x="0" y="81063"/>
                  </a:lnTo>
                  <a:lnTo>
                    <a:pt x="47064" y="0"/>
                  </a:lnTo>
                  <a:lnTo>
                    <a:pt x="61671" y="92412"/>
                  </a:lnTo>
                  <a:lnTo>
                    <a:pt x="42196" y="29182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721" name="object 35">
              <a:extLst>
                <a:ext uri="{FF2B5EF4-FFF2-40B4-BE49-F238E27FC236}">
                  <a16:creationId xmlns:a16="http://schemas.microsoft.com/office/drawing/2014/main" id="{AF02F0CC-5E95-4CCC-A640-E1CD9E1533D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238" y="5030787"/>
              <a:ext cx="23812" cy="76200"/>
            </a:xfrm>
            <a:custGeom>
              <a:avLst/>
              <a:gdLst>
                <a:gd name="T0" fmla="*/ 0 w 34290"/>
                <a:gd name="T1" fmla="*/ 11862 h 110490"/>
                <a:gd name="T2" fmla="*/ 1820 w 34290"/>
                <a:gd name="T3" fmla="*/ 5931 h 110490"/>
                <a:gd name="T4" fmla="*/ 3094 w 34290"/>
                <a:gd name="T5" fmla="*/ 1395 h 110490"/>
                <a:gd name="T6" fmla="*/ 728 w 34290"/>
                <a:gd name="T7" fmla="*/ 3663 h 110490"/>
                <a:gd name="T8" fmla="*/ 3458 w 34290"/>
                <a:gd name="T9" fmla="*/ 0 h 110490"/>
                <a:gd name="T10" fmla="*/ 3822 w 34290"/>
                <a:gd name="T11" fmla="*/ 4536 h 110490"/>
                <a:gd name="T12" fmla="*/ 3094 w 34290"/>
                <a:gd name="T13" fmla="*/ 1395 h 11049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4290" h="110490">
                  <a:moveTo>
                    <a:pt x="0" y="110246"/>
                  </a:moveTo>
                  <a:lnTo>
                    <a:pt x="16229" y="55123"/>
                  </a:lnTo>
                  <a:lnTo>
                    <a:pt x="27589" y="12970"/>
                  </a:lnTo>
                  <a:lnTo>
                    <a:pt x="6491" y="34046"/>
                  </a:lnTo>
                  <a:lnTo>
                    <a:pt x="30835" y="0"/>
                  </a:lnTo>
                  <a:lnTo>
                    <a:pt x="34081" y="42153"/>
                  </a:lnTo>
                  <a:lnTo>
                    <a:pt x="27589" y="12970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722" name="object 36">
              <a:extLst>
                <a:ext uri="{FF2B5EF4-FFF2-40B4-BE49-F238E27FC236}">
                  <a16:creationId xmlns:a16="http://schemas.microsoft.com/office/drawing/2014/main" id="{238F4E70-071F-46C8-8CAD-C12697D264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588" y="5253037"/>
              <a:ext cx="7937" cy="23813"/>
            </a:xfrm>
            <a:custGeom>
              <a:avLst/>
              <a:gdLst>
                <a:gd name="T0" fmla="*/ 0 w 11430"/>
                <a:gd name="T1" fmla="*/ 3819 h 34290"/>
                <a:gd name="T2" fmla="*/ 728 w 11430"/>
                <a:gd name="T3" fmla="*/ 2001 h 34290"/>
                <a:gd name="T4" fmla="*/ 1092 w 11430"/>
                <a:gd name="T5" fmla="*/ 545 h 34290"/>
                <a:gd name="T6" fmla="*/ 364 w 11430"/>
                <a:gd name="T7" fmla="*/ 1092 h 34290"/>
                <a:gd name="T8" fmla="*/ 1274 w 11430"/>
                <a:gd name="T9" fmla="*/ 0 h 34290"/>
                <a:gd name="T10" fmla="*/ 1274 w 11430"/>
                <a:gd name="T11" fmla="*/ 1455 h 34290"/>
                <a:gd name="T12" fmla="*/ 1092 w 11430"/>
                <a:gd name="T13" fmla="*/ 545 h 3429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430" h="34290">
                  <a:moveTo>
                    <a:pt x="0" y="34046"/>
                  </a:moveTo>
                  <a:lnTo>
                    <a:pt x="6491" y="17834"/>
                  </a:lnTo>
                  <a:lnTo>
                    <a:pt x="9737" y="4863"/>
                  </a:lnTo>
                  <a:lnTo>
                    <a:pt x="3245" y="9727"/>
                  </a:lnTo>
                  <a:lnTo>
                    <a:pt x="11360" y="0"/>
                  </a:lnTo>
                  <a:lnTo>
                    <a:pt x="11360" y="12970"/>
                  </a:lnTo>
                  <a:lnTo>
                    <a:pt x="9737" y="4863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723" name="object 37">
              <a:extLst>
                <a:ext uri="{FF2B5EF4-FFF2-40B4-BE49-F238E27FC236}">
                  <a16:creationId xmlns:a16="http://schemas.microsoft.com/office/drawing/2014/main" id="{1C81984D-D724-4D21-A566-4025DB39CD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8063" y="3282950"/>
              <a:ext cx="6350" cy="25400"/>
            </a:xfrm>
            <a:custGeom>
              <a:avLst/>
              <a:gdLst>
                <a:gd name="T0" fmla="*/ 1009 w 8255"/>
                <a:gd name="T1" fmla="*/ 0 h 34289"/>
                <a:gd name="T2" fmla="*/ 1009 w 8255"/>
                <a:gd name="T3" fmla="*/ 2947 h 34289"/>
                <a:gd name="T4" fmla="*/ 672 w 8255"/>
                <a:gd name="T5" fmla="*/ 5090 h 34289"/>
                <a:gd name="T6" fmla="*/ 1682 w 8255"/>
                <a:gd name="T7" fmla="*/ 3750 h 34289"/>
                <a:gd name="T8" fmla="*/ 672 w 8255"/>
                <a:gd name="T9" fmla="*/ 5625 h 34289"/>
                <a:gd name="T10" fmla="*/ 0 w 8255"/>
                <a:gd name="T11" fmla="*/ 3750 h 34289"/>
                <a:gd name="T12" fmla="*/ 672 w 8255"/>
                <a:gd name="T13" fmla="*/ 5090 h 3428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255" h="34289">
                  <a:moveTo>
                    <a:pt x="4868" y="0"/>
                  </a:moveTo>
                  <a:lnTo>
                    <a:pt x="4868" y="17834"/>
                  </a:lnTo>
                  <a:lnTo>
                    <a:pt x="3245" y="30804"/>
                  </a:lnTo>
                  <a:lnTo>
                    <a:pt x="8114" y="22697"/>
                  </a:lnTo>
                  <a:lnTo>
                    <a:pt x="3245" y="34046"/>
                  </a:lnTo>
                  <a:lnTo>
                    <a:pt x="0" y="22697"/>
                  </a:lnTo>
                  <a:lnTo>
                    <a:pt x="3245" y="30804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724" name="object 38">
              <a:extLst>
                <a:ext uri="{FF2B5EF4-FFF2-40B4-BE49-F238E27FC236}">
                  <a16:creationId xmlns:a16="http://schemas.microsoft.com/office/drawing/2014/main" id="{1B1538E0-0275-435A-8688-2924A6496C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1713" y="3452812"/>
              <a:ext cx="19050" cy="80963"/>
            </a:xfrm>
            <a:custGeom>
              <a:avLst/>
              <a:gdLst>
                <a:gd name="T0" fmla="*/ 1468 w 27940"/>
                <a:gd name="T1" fmla="*/ 0 h 115570"/>
                <a:gd name="T2" fmla="*/ 1468 w 27940"/>
                <a:gd name="T3" fmla="*/ 6707 h 115570"/>
                <a:gd name="T4" fmla="*/ 1304 w 27940"/>
                <a:gd name="T5" fmla="*/ 11882 h 115570"/>
                <a:gd name="T6" fmla="*/ 2772 w 27940"/>
                <a:gd name="T7" fmla="*/ 8816 h 115570"/>
                <a:gd name="T8" fmla="*/ 1304 w 27940"/>
                <a:gd name="T9" fmla="*/ 13607 h 115570"/>
                <a:gd name="T10" fmla="*/ 0 w 27940"/>
                <a:gd name="T11" fmla="*/ 8816 h 115570"/>
                <a:gd name="T12" fmla="*/ 1304 w 27940"/>
                <a:gd name="T13" fmla="*/ 11882 h 11557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940" h="115570">
                  <a:moveTo>
                    <a:pt x="14606" y="0"/>
                  </a:moveTo>
                  <a:lnTo>
                    <a:pt x="14606" y="56744"/>
                  </a:lnTo>
                  <a:lnTo>
                    <a:pt x="12983" y="100519"/>
                  </a:lnTo>
                  <a:lnTo>
                    <a:pt x="27589" y="74578"/>
                  </a:lnTo>
                  <a:lnTo>
                    <a:pt x="12983" y="115110"/>
                  </a:lnTo>
                  <a:lnTo>
                    <a:pt x="0" y="74578"/>
                  </a:lnTo>
                  <a:lnTo>
                    <a:pt x="12983" y="100519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725" name="object 39">
              <a:extLst>
                <a:ext uri="{FF2B5EF4-FFF2-40B4-BE49-F238E27FC236}">
                  <a16:creationId xmlns:a16="http://schemas.microsoft.com/office/drawing/2014/main" id="{4DF78415-4474-4041-A76D-62E12414A6ED}"/>
                </a:ext>
              </a:extLst>
            </p:cNvPr>
            <p:cNvSpPr>
              <a:spLocks/>
            </p:cNvSpPr>
            <p:nvPr/>
          </p:nvSpPr>
          <p:spPr bwMode="auto">
            <a:xfrm>
              <a:off x="990600" y="3598862"/>
              <a:ext cx="44450" cy="182563"/>
            </a:xfrm>
            <a:custGeom>
              <a:avLst/>
              <a:gdLst>
                <a:gd name="T0" fmla="*/ 2100 w 63500"/>
                <a:gd name="T1" fmla="*/ 0 h 259715"/>
                <a:gd name="T2" fmla="*/ 3437 w 63500"/>
                <a:gd name="T3" fmla="*/ 15647 h 259715"/>
                <a:gd name="T4" fmla="*/ 4201 w 63500"/>
                <a:gd name="T5" fmla="*/ 27578 h 259715"/>
                <a:gd name="T6" fmla="*/ 7447 w 63500"/>
                <a:gd name="T7" fmla="*/ 20145 h 259715"/>
                <a:gd name="T8" fmla="*/ 4582 w 63500"/>
                <a:gd name="T9" fmla="*/ 31295 h 259715"/>
                <a:gd name="T10" fmla="*/ 0 w 63500"/>
                <a:gd name="T11" fmla="*/ 20537 h 259715"/>
                <a:gd name="T12" fmla="*/ 4201 w 63500"/>
                <a:gd name="T13" fmla="*/ 27578 h 2597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3500" h="259715">
                  <a:moveTo>
                    <a:pt x="17852" y="0"/>
                  </a:moveTo>
                  <a:lnTo>
                    <a:pt x="29212" y="129702"/>
                  </a:lnTo>
                  <a:lnTo>
                    <a:pt x="35704" y="228600"/>
                  </a:lnTo>
                  <a:lnTo>
                    <a:pt x="63294" y="166991"/>
                  </a:lnTo>
                  <a:lnTo>
                    <a:pt x="38950" y="259404"/>
                  </a:lnTo>
                  <a:lnTo>
                    <a:pt x="0" y="170234"/>
                  </a:lnTo>
                  <a:lnTo>
                    <a:pt x="35704" y="228600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726" name="object 40">
              <a:extLst>
                <a:ext uri="{FF2B5EF4-FFF2-40B4-BE49-F238E27FC236}">
                  <a16:creationId xmlns:a16="http://schemas.microsoft.com/office/drawing/2014/main" id="{41658902-A10C-4DC0-9567-F151455FE31F}"/>
                </a:ext>
              </a:extLst>
            </p:cNvPr>
            <p:cNvSpPr>
              <a:spLocks/>
            </p:cNvSpPr>
            <p:nvPr/>
          </p:nvSpPr>
          <p:spPr bwMode="auto">
            <a:xfrm>
              <a:off x="982663" y="3752850"/>
              <a:ext cx="68262" cy="266700"/>
            </a:xfrm>
            <a:custGeom>
              <a:avLst/>
              <a:gdLst>
                <a:gd name="T0" fmla="*/ 0 w 97790"/>
                <a:gd name="T1" fmla="*/ 0 h 377825"/>
                <a:gd name="T2" fmla="*/ 4694 w 97790"/>
                <a:gd name="T3" fmla="*/ 23466 h 377825"/>
                <a:gd name="T4" fmla="*/ 8074 w 97790"/>
                <a:gd name="T5" fmla="*/ 41316 h 377825"/>
                <a:gd name="T6" fmla="*/ 11266 w 97790"/>
                <a:gd name="T7" fmla="*/ 29282 h 377825"/>
                <a:gd name="T8" fmla="*/ 9200 w 97790"/>
                <a:gd name="T9" fmla="*/ 46732 h 377825"/>
                <a:gd name="T10" fmla="*/ 563 w 97790"/>
                <a:gd name="T11" fmla="*/ 31689 h 377825"/>
                <a:gd name="T12" fmla="*/ 8074 w 97790"/>
                <a:gd name="T13" fmla="*/ 41316 h 3778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7790" h="377825">
                  <a:moveTo>
                    <a:pt x="0" y="0"/>
                  </a:moveTo>
                  <a:lnTo>
                    <a:pt x="40573" y="189689"/>
                  </a:lnTo>
                  <a:lnTo>
                    <a:pt x="69785" y="333983"/>
                  </a:lnTo>
                  <a:lnTo>
                    <a:pt x="97375" y="236706"/>
                  </a:lnTo>
                  <a:lnTo>
                    <a:pt x="79523" y="377757"/>
                  </a:lnTo>
                  <a:lnTo>
                    <a:pt x="4868" y="256161"/>
                  </a:lnTo>
                  <a:lnTo>
                    <a:pt x="69785" y="333983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727" name="object 41">
              <a:extLst>
                <a:ext uri="{FF2B5EF4-FFF2-40B4-BE49-F238E27FC236}">
                  <a16:creationId xmlns:a16="http://schemas.microsoft.com/office/drawing/2014/main" id="{2D225996-91B8-4E23-960D-CFC64644E2FD}"/>
                </a:ext>
              </a:extLst>
            </p:cNvPr>
            <p:cNvSpPr>
              <a:spLocks/>
            </p:cNvSpPr>
            <p:nvPr/>
          </p:nvSpPr>
          <p:spPr bwMode="auto">
            <a:xfrm>
              <a:off x="954088" y="3976687"/>
              <a:ext cx="114300" cy="212725"/>
            </a:xfrm>
            <a:custGeom>
              <a:avLst/>
              <a:gdLst>
                <a:gd name="T0" fmla="*/ 0 w 161290"/>
                <a:gd name="T1" fmla="*/ 0 h 303529"/>
                <a:gd name="T2" fmla="*/ 10278 w 161290"/>
                <a:gd name="T3" fmla="*/ 18059 h 303529"/>
                <a:gd name="T4" fmla="*/ 17883 w 161290"/>
                <a:gd name="T5" fmla="*/ 31699 h 303529"/>
                <a:gd name="T6" fmla="*/ 17883 w 161290"/>
                <a:gd name="T7" fmla="*/ 21133 h 303529"/>
                <a:gd name="T8" fmla="*/ 20350 w 161290"/>
                <a:gd name="T9" fmla="*/ 35926 h 303529"/>
                <a:gd name="T10" fmla="*/ 8428 w 161290"/>
                <a:gd name="T11" fmla="*/ 25743 h 303529"/>
                <a:gd name="T12" fmla="*/ 17883 w 161290"/>
                <a:gd name="T13" fmla="*/ 31699 h 30352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61290" h="303529">
                  <a:moveTo>
                    <a:pt x="0" y="0"/>
                  </a:moveTo>
                  <a:lnTo>
                    <a:pt x="81146" y="152400"/>
                  </a:lnTo>
                  <a:lnTo>
                    <a:pt x="141194" y="267510"/>
                  </a:lnTo>
                  <a:lnTo>
                    <a:pt x="141194" y="178340"/>
                  </a:lnTo>
                  <a:lnTo>
                    <a:pt x="160669" y="303178"/>
                  </a:lnTo>
                  <a:lnTo>
                    <a:pt x="66539" y="217251"/>
                  </a:lnTo>
                  <a:lnTo>
                    <a:pt x="141194" y="267510"/>
                  </a:lnTo>
                </a:path>
              </a:pathLst>
            </a:custGeom>
            <a:noFill/>
            <a:ln w="709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728" name="object 42">
              <a:extLst>
                <a:ext uri="{FF2B5EF4-FFF2-40B4-BE49-F238E27FC236}">
                  <a16:creationId xmlns:a16="http://schemas.microsoft.com/office/drawing/2014/main" id="{CE89B16D-35CE-4C2B-8750-F71DAAB6A80A}"/>
                </a:ext>
              </a:extLst>
            </p:cNvPr>
            <p:cNvSpPr>
              <a:spLocks/>
            </p:cNvSpPr>
            <p:nvPr/>
          </p:nvSpPr>
          <p:spPr bwMode="auto">
            <a:xfrm>
              <a:off x="939800" y="4262437"/>
              <a:ext cx="141288" cy="36513"/>
            </a:xfrm>
            <a:custGeom>
              <a:avLst/>
              <a:gdLst>
                <a:gd name="T0" fmla="*/ 0 w 200025"/>
                <a:gd name="T1" fmla="*/ 3577 h 50800"/>
                <a:gd name="T2" fmla="*/ 21971 w 200025"/>
                <a:gd name="T3" fmla="*/ 3577 h 50800"/>
                <a:gd name="T4" fmla="*/ 16125 w 200025"/>
                <a:gd name="T5" fmla="*/ 0 h 50800"/>
                <a:gd name="T6" fmla="*/ 24793 w 200025"/>
                <a:gd name="T7" fmla="*/ 3577 h 50800"/>
                <a:gd name="T8" fmla="*/ 16125 w 200025"/>
                <a:gd name="T9" fmla="*/ 6930 h 50800"/>
                <a:gd name="T10" fmla="*/ 21971 w 200025"/>
                <a:gd name="T11" fmla="*/ 3577 h 508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00025" h="50800">
                  <a:moveTo>
                    <a:pt x="0" y="25940"/>
                  </a:moveTo>
                  <a:lnTo>
                    <a:pt x="176898" y="25940"/>
                  </a:lnTo>
                  <a:lnTo>
                    <a:pt x="129834" y="0"/>
                  </a:lnTo>
                  <a:lnTo>
                    <a:pt x="199619" y="25940"/>
                  </a:lnTo>
                  <a:lnTo>
                    <a:pt x="129834" y="50259"/>
                  </a:lnTo>
                  <a:lnTo>
                    <a:pt x="176898" y="25940"/>
                  </a:lnTo>
                </a:path>
              </a:pathLst>
            </a:custGeom>
            <a:noFill/>
            <a:ln w="709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729" name="object 43">
              <a:extLst>
                <a:ext uri="{FF2B5EF4-FFF2-40B4-BE49-F238E27FC236}">
                  <a16:creationId xmlns:a16="http://schemas.microsoft.com/office/drawing/2014/main" id="{D6A594DE-1601-41E9-8E93-D2CC1C35DB7B}"/>
                </a:ext>
              </a:extLst>
            </p:cNvPr>
            <p:cNvSpPr>
              <a:spLocks/>
            </p:cNvSpPr>
            <p:nvPr/>
          </p:nvSpPr>
          <p:spPr bwMode="auto">
            <a:xfrm>
              <a:off x="954088" y="4370387"/>
              <a:ext cx="114300" cy="214313"/>
            </a:xfrm>
            <a:custGeom>
              <a:avLst/>
              <a:gdLst>
                <a:gd name="T0" fmla="*/ 0 w 161290"/>
                <a:gd name="T1" fmla="*/ 37565 h 303529"/>
                <a:gd name="T2" fmla="*/ 10278 w 161290"/>
                <a:gd name="T3" fmla="*/ 18682 h 303529"/>
                <a:gd name="T4" fmla="*/ 17883 w 161290"/>
                <a:gd name="T5" fmla="*/ 4419 h 303529"/>
                <a:gd name="T6" fmla="*/ 8428 w 161290"/>
                <a:gd name="T7" fmla="*/ 10648 h 303529"/>
                <a:gd name="T8" fmla="*/ 20350 w 161290"/>
                <a:gd name="T9" fmla="*/ 0 h 303529"/>
                <a:gd name="T10" fmla="*/ 17883 w 161290"/>
                <a:gd name="T11" fmla="*/ 15468 h 303529"/>
                <a:gd name="T12" fmla="*/ 17883 w 161290"/>
                <a:gd name="T13" fmla="*/ 4419 h 30352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61290" h="303529">
                  <a:moveTo>
                    <a:pt x="0" y="303178"/>
                  </a:moveTo>
                  <a:lnTo>
                    <a:pt x="81146" y="150778"/>
                  </a:lnTo>
                  <a:lnTo>
                    <a:pt x="141194" y="35668"/>
                  </a:lnTo>
                  <a:lnTo>
                    <a:pt x="66539" y="85927"/>
                  </a:lnTo>
                  <a:lnTo>
                    <a:pt x="160669" y="0"/>
                  </a:lnTo>
                  <a:lnTo>
                    <a:pt x="141194" y="124838"/>
                  </a:lnTo>
                  <a:lnTo>
                    <a:pt x="141194" y="35668"/>
                  </a:lnTo>
                </a:path>
              </a:pathLst>
            </a:custGeom>
            <a:noFill/>
            <a:ln w="709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730" name="object 44">
              <a:extLst>
                <a:ext uri="{FF2B5EF4-FFF2-40B4-BE49-F238E27FC236}">
                  <a16:creationId xmlns:a16="http://schemas.microsoft.com/office/drawing/2014/main" id="{C22A2EEB-1760-483D-8806-7A092E16A5D3}"/>
                </a:ext>
              </a:extLst>
            </p:cNvPr>
            <p:cNvSpPr>
              <a:spLocks/>
            </p:cNvSpPr>
            <p:nvPr/>
          </p:nvSpPr>
          <p:spPr bwMode="auto">
            <a:xfrm>
              <a:off x="982663" y="4541837"/>
              <a:ext cx="68262" cy="266700"/>
            </a:xfrm>
            <a:custGeom>
              <a:avLst/>
              <a:gdLst>
                <a:gd name="T0" fmla="*/ 0 w 97790"/>
                <a:gd name="T1" fmla="*/ 46732 h 377825"/>
                <a:gd name="T2" fmla="*/ 4694 w 97790"/>
                <a:gd name="T3" fmla="*/ 23266 h 377825"/>
                <a:gd name="T4" fmla="*/ 8074 w 97790"/>
                <a:gd name="T5" fmla="*/ 5416 h 377825"/>
                <a:gd name="T6" fmla="*/ 563 w 97790"/>
                <a:gd name="T7" fmla="*/ 15042 h 377825"/>
                <a:gd name="T8" fmla="*/ 9200 w 97790"/>
                <a:gd name="T9" fmla="*/ 0 h 377825"/>
                <a:gd name="T10" fmla="*/ 11266 w 97790"/>
                <a:gd name="T11" fmla="*/ 17449 h 377825"/>
                <a:gd name="T12" fmla="*/ 8074 w 97790"/>
                <a:gd name="T13" fmla="*/ 5416 h 3778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7790" h="377825">
                  <a:moveTo>
                    <a:pt x="0" y="377757"/>
                  </a:moveTo>
                  <a:lnTo>
                    <a:pt x="40573" y="188068"/>
                  </a:lnTo>
                  <a:lnTo>
                    <a:pt x="69785" y="43774"/>
                  </a:lnTo>
                  <a:lnTo>
                    <a:pt x="4868" y="121595"/>
                  </a:lnTo>
                  <a:lnTo>
                    <a:pt x="79523" y="0"/>
                  </a:lnTo>
                  <a:lnTo>
                    <a:pt x="97375" y="141051"/>
                  </a:lnTo>
                  <a:lnTo>
                    <a:pt x="69785" y="43774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731" name="object 45">
              <a:extLst>
                <a:ext uri="{FF2B5EF4-FFF2-40B4-BE49-F238E27FC236}">
                  <a16:creationId xmlns:a16="http://schemas.microsoft.com/office/drawing/2014/main" id="{1ECEE9CD-9051-4FA1-B9C2-F49592DA74E4}"/>
                </a:ext>
              </a:extLst>
            </p:cNvPr>
            <p:cNvSpPr>
              <a:spLocks/>
            </p:cNvSpPr>
            <p:nvPr/>
          </p:nvSpPr>
          <p:spPr bwMode="auto">
            <a:xfrm>
              <a:off x="990600" y="4779962"/>
              <a:ext cx="44450" cy="182563"/>
            </a:xfrm>
            <a:custGeom>
              <a:avLst/>
              <a:gdLst>
                <a:gd name="T0" fmla="*/ 2100 w 63500"/>
                <a:gd name="T1" fmla="*/ 31295 h 259715"/>
                <a:gd name="T2" fmla="*/ 3437 w 63500"/>
                <a:gd name="T3" fmla="*/ 15647 h 259715"/>
                <a:gd name="T4" fmla="*/ 4201 w 63500"/>
                <a:gd name="T5" fmla="*/ 3716 h 259715"/>
                <a:gd name="T6" fmla="*/ 0 w 63500"/>
                <a:gd name="T7" fmla="*/ 10758 h 259715"/>
                <a:gd name="T8" fmla="*/ 4582 w 63500"/>
                <a:gd name="T9" fmla="*/ 0 h 259715"/>
                <a:gd name="T10" fmla="*/ 7447 w 63500"/>
                <a:gd name="T11" fmla="*/ 11149 h 259715"/>
                <a:gd name="T12" fmla="*/ 4201 w 63500"/>
                <a:gd name="T13" fmla="*/ 3716 h 2597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3500" h="259715">
                  <a:moveTo>
                    <a:pt x="17852" y="259404"/>
                  </a:moveTo>
                  <a:lnTo>
                    <a:pt x="29212" y="129702"/>
                  </a:lnTo>
                  <a:lnTo>
                    <a:pt x="35704" y="30804"/>
                  </a:lnTo>
                  <a:lnTo>
                    <a:pt x="0" y="89170"/>
                  </a:lnTo>
                  <a:lnTo>
                    <a:pt x="38950" y="0"/>
                  </a:lnTo>
                  <a:lnTo>
                    <a:pt x="63294" y="92412"/>
                  </a:lnTo>
                  <a:lnTo>
                    <a:pt x="35704" y="30804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732" name="object 46">
              <a:extLst>
                <a:ext uri="{FF2B5EF4-FFF2-40B4-BE49-F238E27FC236}">
                  <a16:creationId xmlns:a16="http://schemas.microsoft.com/office/drawing/2014/main" id="{29264A26-A55A-4299-B8E7-DBD8771254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1713" y="5027612"/>
              <a:ext cx="19050" cy="80963"/>
            </a:xfrm>
            <a:custGeom>
              <a:avLst/>
              <a:gdLst>
                <a:gd name="T0" fmla="*/ 1468 w 27940"/>
                <a:gd name="T1" fmla="*/ 13607 h 115570"/>
                <a:gd name="T2" fmla="*/ 1468 w 27940"/>
                <a:gd name="T3" fmla="*/ 6899 h 115570"/>
                <a:gd name="T4" fmla="*/ 1304 w 27940"/>
                <a:gd name="T5" fmla="*/ 1725 h 115570"/>
                <a:gd name="T6" fmla="*/ 0 w 27940"/>
                <a:gd name="T7" fmla="*/ 4791 h 115570"/>
                <a:gd name="T8" fmla="*/ 1304 w 27940"/>
                <a:gd name="T9" fmla="*/ 0 h 115570"/>
                <a:gd name="T10" fmla="*/ 2772 w 27940"/>
                <a:gd name="T11" fmla="*/ 4791 h 115570"/>
                <a:gd name="T12" fmla="*/ 1304 w 27940"/>
                <a:gd name="T13" fmla="*/ 1725 h 11557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940" h="115570">
                  <a:moveTo>
                    <a:pt x="14606" y="115110"/>
                  </a:moveTo>
                  <a:lnTo>
                    <a:pt x="14606" y="58365"/>
                  </a:lnTo>
                  <a:lnTo>
                    <a:pt x="12983" y="14591"/>
                  </a:lnTo>
                  <a:lnTo>
                    <a:pt x="0" y="40531"/>
                  </a:lnTo>
                  <a:lnTo>
                    <a:pt x="12983" y="0"/>
                  </a:lnTo>
                  <a:lnTo>
                    <a:pt x="27589" y="40531"/>
                  </a:lnTo>
                  <a:lnTo>
                    <a:pt x="12983" y="14591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733" name="object 47">
              <a:extLst>
                <a:ext uri="{FF2B5EF4-FFF2-40B4-BE49-F238E27FC236}">
                  <a16:creationId xmlns:a16="http://schemas.microsoft.com/office/drawing/2014/main" id="{5F84DDBC-9EE7-4356-B5A5-4FCB53DCFA5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8063" y="5253037"/>
              <a:ext cx="6350" cy="23813"/>
            </a:xfrm>
            <a:custGeom>
              <a:avLst/>
              <a:gdLst>
                <a:gd name="T0" fmla="*/ 1009 w 8255"/>
                <a:gd name="T1" fmla="*/ 3819 h 34290"/>
                <a:gd name="T2" fmla="*/ 1009 w 8255"/>
                <a:gd name="T3" fmla="*/ 2001 h 34290"/>
                <a:gd name="T4" fmla="*/ 672 w 8255"/>
                <a:gd name="T5" fmla="*/ 363 h 34290"/>
                <a:gd name="T6" fmla="*/ 0 w 8255"/>
                <a:gd name="T7" fmla="*/ 1273 h 34290"/>
                <a:gd name="T8" fmla="*/ 672 w 8255"/>
                <a:gd name="T9" fmla="*/ 0 h 34290"/>
                <a:gd name="T10" fmla="*/ 1682 w 8255"/>
                <a:gd name="T11" fmla="*/ 1273 h 34290"/>
                <a:gd name="T12" fmla="*/ 672 w 8255"/>
                <a:gd name="T13" fmla="*/ 363 h 3429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255" h="34290">
                  <a:moveTo>
                    <a:pt x="4868" y="34046"/>
                  </a:moveTo>
                  <a:lnTo>
                    <a:pt x="4868" y="17834"/>
                  </a:lnTo>
                  <a:lnTo>
                    <a:pt x="3245" y="3242"/>
                  </a:lnTo>
                  <a:lnTo>
                    <a:pt x="0" y="11348"/>
                  </a:lnTo>
                  <a:lnTo>
                    <a:pt x="3245" y="0"/>
                  </a:lnTo>
                  <a:lnTo>
                    <a:pt x="8114" y="11348"/>
                  </a:lnTo>
                  <a:lnTo>
                    <a:pt x="3245" y="3242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734" name="object 48">
              <a:extLst>
                <a:ext uri="{FF2B5EF4-FFF2-40B4-BE49-F238E27FC236}">
                  <a16:creationId xmlns:a16="http://schemas.microsoft.com/office/drawing/2014/main" id="{B5D5D434-4389-4B0A-81D1-02509F74EC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4775" y="3286125"/>
              <a:ext cx="12700" cy="19050"/>
            </a:xfrm>
            <a:custGeom>
              <a:avLst/>
              <a:gdLst>
                <a:gd name="T0" fmla="*/ 1921 w 18414"/>
                <a:gd name="T1" fmla="*/ 0 h 27939"/>
                <a:gd name="T2" fmla="*/ 1048 w 18414"/>
                <a:gd name="T3" fmla="*/ 1467 h 27939"/>
                <a:gd name="T4" fmla="*/ 350 w 18414"/>
                <a:gd name="T5" fmla="*/ 2444 h 27939"/>
                <a:gd name="T6" fmla="*/ 1048 w 18414"/>
                <a:gd name="T7" fmla="*/ 1955 h 27939"/>
                <a:gd name="T8" fmla="*/ 0 w 18414"/>
                <a:gd name="T9" fmla="*/ 2770 h 27939"/>
                <a:gd name="T10" fmla="*/ 350 w 18414"/>
                <a:gd name="T11" fmla="*/ 1629 h 27939"/>
                <a:gd name="T12" fmla="*/ 350 w 18414"/>
                <a:gd name="T13" fmla="*/ 2444 h 2793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414" h="27939">
                  <a:moveTo>
                    <a:pt x="17852" y="0"/>
                  </a:moveTo>
                  <a:lnTo>
                    <a:pt x="9737" y="14591"/>
                  </a:lnTo>
                  <a:lnTo>
                    <a:pt x="3245" y="24319"/>
                  </a:lnTo>
                  <a:lnTo>
                    <a:pt x="9737" y="19455"/>
                  </a:lnTo>
                  <a:lnTo>
                    <a:pt x="0" y="27561"/>
                  </a:lnTo>
                  <a:lnTo>
                    <a:pt x="3245" y="16212"/>
                  </a:lnTo>
                  <a:lnTo>
                    <a:pt x="3245" y="24319"/>
                  </a:lnTo>
                </a:path>
              </a:pathLst>
            </a:custGeom>
            <a:noFill/>
            <a:ln w="709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735" name="object 49">
              <a:extLst>
                <a:ext uri="{FF2B5EF4-FFF2-40B4-BE49-F238E27FC236}">
                  <a16:creationId xmlns:a16="http://schemas.microsoft.com/office/drawing/2014/main" id="{EB9BBEF5-8957-474C-9BA7-7A908D8133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8425" y="3459162"/>
              <a:ext cx="23813" cy="66675"/>
            </a:xfrm>
            <a:custGeom>
              <a:avLst/>
              <a:gdLst>
                <a:gd name="T0" fmla="*/ 4567 w 33019"/>
                <a:gd name="T1" fmla="*/ 0 h 94614"/>
                <a:gd name="T2" fmla="*/ 2512 w 33019"/>
                <a:gd name="T3" fmla="*/ 5758 h 94614"/>
                <a:gd name="T4" fmla="*/ 685 w 33019"/>
                <a:gd name="T5" fmla="*/ 10127 h 94614"/>
                <a:gd name="T6" fmla="*/ 3425 w 33019"/>
                <a:gd name="T7" fmla="*/ 7943 h 94614"/>
                <a:gd name="T8" fmla="*/ 229 w 33019"/>
                <a:gd name="T9" fmla="*/ 11516 h 94614"/>
                <a:gd name="T10" fmla="*/ 0 w 33019"/>
                <a:gd name="T11" fmla="*/ 7149 h 94614"/>
                <a:gd name="T12" fmla="*/ 685 w 33019"/>
                <a:gd name="T13" fmla="*/ 10127 h 9461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3019" h="94614">
                  <a:moveTo>
                    <a:pt x="32458" y="0"/>
                  </a:moveTo>
                  <a:lnTo>
                    <a:pt x="17852" y="47017"/>
                  </a:lnTo>
                  <a:lnTo>
                    <a:pt x="4868" y="82685"/>
                  </a:lnTo>
                  <a:lnTo>
                    <a:pt x="24343" y="64851"/>
                  </a:lnTo>
                  <a:lnTo>
                    <a:pt x="1622" y="94034"/>
                  </a:lnTo>
                  <a:lnTo>
                    <a:pt x="0" y="58365"/>
                  </a:lnTo>
                  <a:lnTo>
                    <a:pt x="4868" y="82685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736" name="object 50">
              <a:extLst>
                <a:ext uri="{FF2B5EF4-FFF2-40B4-BE49-F238E27FC236}">
                  <a16:creationId xmlns:a16="http://schemas.microsoft.com/office/drawing/2014/main" id="{248056B4-7AEB-45B5-928E-02343143B2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0488" y="3614737"/>
              <a:ext cx="36512" cy="149225"/>
            </a:xfrm>
            <a:custGeom>
              <a:avLst/>
              <a:gdLst>
                <a:gd name="T0" fmla="*/ 4052 w 52069"/>
                <a:gd name="T1" fmla="*/ 0 h 210820"/>
                <a:gd name="T2" fmla="*/ 3473 w 52069"/>
                <a:gd name="T3" fmla="*/ 13254 h 210820"/>
                <a:gd name="T4" fmla="*/ 2894 w 52069"/>
                <a:gd name="T5" fmla="*/ 23450 h 210820"/>
                <a:gd name="T6" fmla="*/ 6174 w 52069"/>
                <a:gd name="T7" fmla="*/ 17536 h 210820"/>
                <a:gd name="T8" fmla="*/ 2701 w 52069"/>
                <a:gd name="T9" fmla="*/ 26508 h 210820"/>
                <a:gd name="T10" fmla="*/ 0 w 52069"/>
                <a:gd name="T11" fmla="*/ 17128 h 210820"/>
                <a:gd name="T12" fmla="*/ 2894 w 52069"/>
                <a:gd name="T13" fmla="*/ 23450 h 2108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2069" h="210820">
                  <a:moveTo>
                    <a:pt x="34081" y="0"/>
                  </a:moveTo>
                  <a:lnTo>
                    <a:pt x="29212" y="105382"/>
                  </a:lnTo>
                  <a:lnTo>
                    <a:pt x="24343" y="186446"/>
                  </a:lnTo>
                  <a:lnTo>
                    <a:pt x="51933" y="139429"/>
                  </a:lnTo>
                  <a:lnTo>
                    <a:pt x="22720" y="210765"/>
                  </a:lnTo>
                  <a:lnTo>
                    <a:pt x="0" y="136187"/>
                  </a:lnTo>
                  <a:lnTo>
                    <a:pt x="24343" y="186446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737" name="object 51">
              <a:extLst>
                <a:ext uri="{FF2B5EF4-FFF2-40B4-BE49-F238E27FC236}">
                  <a16:creationId xmlns:a16="http://schemas.microsoft.com/office/drawing/2014/main" id="{8D9D13A4-0731-477A-AC19-FE8F067ABD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3025" y="3778250"/>
              <a:ext cx="76200" cy="217487"/>
            </a:xfrm>
            <a:custGeom>
              <a:avLst/>
              <a:gdLst>
                <a:gd name="T0" fmla="*/ 0 w 107314"/>
                <a:gd name="T1" fmla="*/ 0 h 308609"/>
                <a:gd name="T2" fmla="*/ 6864 w 107314"/>
                <a:gd name="T3" fmla="*/ 18869 h 308609"/>
                <a:gd name="T4" fmla="*/ 12065 w 107314"/>
                <a:gd name="T5" fmla="*/ 33367 h 308609"/>
                <a:gd name="T6" fmla="*/ 13728 w 107314"/>
                <a:gd name="T7" fmla="*/ 23039 h 308609"/>
                <a:gd name="T8" fmla="*/ 13520 w 107314"/>
                <a:gd name="T9" fmla="*/ 37736 h 308609"/>
                <a:gd name="T10" fmla="*/ 3952 w 107314"/>
                <a:gd name="T11" fmla="*/ 26019 h 308609"/>
                <a:gd name="T12" fmla="*/ 12065 w 107314"/>
                <a:gd name="T13" fmla="*/ 33367 h 30860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7314" h="308609">
                  <a:moveTo>
                    <a:pt x="0" y="0"/>
                  </a:moveTo>
                  <a:lnTo>
                    <a:pt x="53556" y="154021"/>
                  </a:lnTo>
                  <a:lnTo>
                    <a:pt x="94129" y="272374"/>
                  </a:lnTo>
                  <a:lnTo>
                    <a:pt x="107113" y="188068"/>
                  </a:lnTo>
                  <a:lnTo>
                    <a:pt x="105490" y="308042"/>
                  </a:lnTo>
                  <a:lnTo>
                    <a:pt x="30835" y="212387"/>
                  </a:lnTo>
                  <a:lnTo>
                    <a:pt x="94129" y="272374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738" name="object 52">
              <a:extLst>
                <a:ext uri="{FF2B5EF4-FFF2-40B4-BE49-F238E27FC236}">
                  <a16:creationId xmlns:a16="http://schemas.microsoft.com/office/drawing/2014/main" id="{D00A073E-DB92-4CFA-97B5-0113AE4221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6350" y="3995737"/>
              <a:ext cx="207963" cy="174625"/>
            </a:xfrm>
            <a:custGeom>
              <a:avLst/>
              <a:gdLst>
                <a:gd name="T0" fmla="*/ 0 w 297180"/>
                <a:gd name="T1" fmla="*/ 0 h 248284"/>
                <a:gd name="T2" fmla="*/ 17534 w 297180"/>
                <a:gd name="T3" fmla="*/ 15111 h 248284"/>
                <a:gd name="T4" fmla="*/ 30875 w 297180"/>
                <a:gd name="T5" fmla="*/ 26494 h 248284"/>
                <a:gd name="T6" fmla="*/ 26302 w 297180"/>
                <a:gd name="T7" fmla="*/ 15111 h 248284"/>
                <a:gd name="T8" fmla="*/ 34877 w 297180"/>
                <a:gd name="T9" fmla="*/ 30026 h 248284"/>
                <a:gd name="T10" fmla="*/ 19059 w 297180"/>
                <a:gd name="T11" fmla="*/ 23942 h 248284"/>
                <a:gd name="T12" fmla="*/ 30875 w 297180"/>
                <a:gd name="T13" fmla="*/ 26494 h 24828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7180" h="248284">
                  <a:moveTo>
                    <a:pt x="0" y="0"/>
                  </a:moveTo>
                  <a:lnTo>
                    <a:pt x="149309" y="124838"/>
                  </a:lnTo>
                  <a:lnTo>
                    <a:pt x="262913" y="218872"/>
                  </a:lnTo>
                  <a:lnTo>
                    <a:pt x="223963" y="124838"/>
                  </a:lnTo>
                  <a:lnTo>
                    <a:pt x="296995" y="248055"/>
                  </a:lnTo>
                  <a:lnTo>
                    <a:pt x="162292" y="197795"/>
                  </a:lnTo>
                  <a:lnTo>
                    <a:pt x="262913" y="218872"/>
                  </a:lnTo>
                </a:path>
              </a:pathLst>
            </a:custGeom>
            <a:noFill/>
            <a:ln w="7096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739" name="object 53">
              <a:extLst>
                <a:ext uri="{FF2B5EF4-FFF2-40B4-BE49-F238E27FC236}">
                  <a16:creationId xmlns:a16="http://schemas.microsoft.com/office/drawing/2014/main" id="{970AA21F-76B9-48B9-85AA-E3DB92EAFA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9838" y="4246562"/>
              <a:ext cx="280987" cy="68263"/>
            </a:xfrm>
            <a:custGeom>
              <a:avLst/>
              <a:gdLst>
                <a:gd name="T0" fmla="*/ 0 w 398144"/>
                <a:gd name="T1" fmla="*/ 6333 h 95884"/>
                <a:gd name="T2" fmla="*/ 43314 w 398144"/>
                <a:gd name="T3" fmla="*/ 6333 h 95884"/>
                <a:gd name="T4" fmla="*/ 31884 w 398144"/>
                <a:gd name="T5" fmla="*/ 0 h 95884"/>
                <a:gd name="T6" fmla="*/ 49130 w 398144"/>
                <a:gd name="T7" fmla="*/ 6333 h 95884"/>
                <a:gd name="T8" fmla="*/ 31884 w 398144"/>
                <a:gd name="T9" fmla="*/ 12455 h 95884"/>
                <a:gd name="T10" fmla="*/ 43314 w 398144"/>
                <a:gd name="T11" fmla="*/ 6333 h 958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98144" h="95884">
                  <a:moveTo>
                    <a:pt x="0" y="48638"/>
                  </a:moveTo>
                  <a:lnTo>
                    <a:pt x="350551" y="48638"/>
                  </a:lnTo>
                  <a:lnTo>
                    <a:pt x="258045" y="0"/>
                  </a:lnTo>
                  <a:lnTo>
                    <a:pt x="397616" y="48638"/>
                  </a:lnTo>
                  <a:lnTo>
                    <a:pt x="258045" y="95655"/>
                  </a:lnTo>
                  <a:lnTo>
                    <a:pt x="350551" y="48638"/>
                  </a:lnTo>
                </a:path>
              </a:pathLst>
            </a:custGeom>
            <a:noFill/>
            <a:ln w="709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740" name="object 54">
              <a:extLst>
                <a:ext uri="{FF2B5EF4-FFF2-40B4-BE49-F238E27FC236}">
                  <a16:creationId xmlns:a16="http://schemas.microsoft.com/office/drawing/2014/main" id="{7A103166-631B-43A5-8A0A-D05F65EFEE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6350" y="4391025"/>
              <a:ext cx="207963" cy="174625"/>
            </a:xfrm>
            <a:custGeom>
              <a:avLst/>
              <a:gdLst>
                <a:gd name="T0" fmla="*/ 0 w 297180"/>
                <a:gd name="T1" fmla="*/ 30026 h 248284"/>
                <a:gd name="T2" fmla="*/ 17534 w 297180"/>
                <a:gd name="T3" fmla="*/ 14915 h 248284"/>
                <a:gd name="T4" fmla="*/ 30875 w 297180"/>
                <a:gd name="T5" fmla="*/ 3532 h 248284"/>
                <a:gd name="T6" fmla="*/ 19059 w 297180"/>
                <a:gd name="T7" fmla="*/ 6084 h 248284"/>
                <a:gd name="T8" fmla="*/ 34877 w 297180"/>
                <a:gd name="T9" fmla="*/ 0 h 248284"/>
                <a:gd name="T10" fmla="*/ 26302 w 297180"/>
                <a:gd name="T11" fmla="*/ 14915 h 248284"/>
                <a:gd name="T12" fmla="*/ 30875 w 297180"/>
                <a:gd name="T13" fmla="*/ 3532 h 24828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7180" h="248284">
                  <a:moveTo>
                    <a:pt x="0" y="248055"/>
                  </a:moveTo>
                  <a:lnTo>
                    <a:pt x="149309" y="123217"/>
                  </a:lnTo>
                  <a:lnTo>
                    <a:pt x="262913" y="29182"/>
                  </a:lnTo>
                  <a:lnTo>
                    <a:pt x="162292" y="50259"/>
                  </a:lnTo>
                  <a:lnTo>
                    <a:pt x="296995" y="0"/>
                  </a:lnTo>
                  <a:lnTo>
                    <a:pt x="223963" y="123217"/>
                  </a:lnTo>
                  <a:lnTo>
                    <a:pt x="262913" y="29182"/>
                  </a:lnTo>
                </a:path>
              </a:pathLst>
            </a:custGeom>
            <a:noFill/>
            <a:ln w="7096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741" name="object 55">
              <a:extLst>
                <a:ext uri="{FF2B5EF4-FFF2-40B4-BE49-F238E27FC236}">
                  <a16:creationId xmlns:a16="http://schemas.microsoft.com/office/drawing/2014/main" id="{C2914921-1E3C-4D65-A7C0-92201E0325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3025" y="4565650"/>
              <a:ext cx="76200" cy="217487"/>
            </a:xfrm>
            <a:custGeom>
              <a:avLst/>
              <a:gdLst>
                <a:gd name="T0" fmla="*/ 0 w 107314"/>
                <a:gd name="T1" fmla="*/ 37736 h 308609"/>
                <a:gd name="T2" fmla="*/ 6864 w 107314"/>
                <a:gd name="T3" fmla="*/ 18869 h 308609"/>
                <a:gd name="T4" fmla="*/ 12065 w 107314"/>
                <a:gd name="T5" fmla="*/ 4369 h 308609"/>
                <a:gd name="T6" fmla="*/ 3952 w 107314"/>
                <a:gd name="T7" fmla="*/ 11718 h 308609"/>
                <a:gd name="T8" fmla="*/ 13520 w 107314"/>
                <a:gd name="T9" fmla="*/ 0 h 308609"/>
                <a:gd name="T10" fmla="*/ 13728 w 107314"/>
                <a:gd name="T11" fmla="*/ 14697 h 308609"/>
                <a:gd name="T12" fmla="*/ 12065 w 107314"/>
                <a:gd name="T13" fmla="*/ 4369 h 30860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7314" h="308609">
                  <a:moveTo>
                    <a:pt x="0" y="308042"/>
                  </a:moveTo>
                  <a:lnTo>
                    <a:pt x="53556" y="154021"/>
                  </a:lnTo>
                  <a:lnTo>
                    <a:pt x="94129" y="35668"/>
                  </a:lnTo>
                  <a:lnTo>
                    <a:pt x="30835" y="95655"/>
                  </a:lnTo>
                  <a:lnTo>
                    <a:pt x="105490" y="0"/>
                  </a:lnTo>
                  <a:lnTo>
                    <a:pt x="107113" y="119974"/>
                  </a:lnTo>
                  <a:lnTo>
                    <a:pt x="94129" y="35668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742" name="object 56">
              <a:extLst>
                <a:ext uri="{FF2B5EF4-FFF2-40B4-BE49-F238E27FC236}">
                  <a16:creationId xmlns:a16="http://schemas.microsoft.com/office/drawing/2014/main" id="{87545C6C-73E8-472E-B422-3FDE5718A0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0488" y="4797425"/>
              <a:ext cx="36512" cy="147637"/>
            </a:xfrm>
            <a:custGeom>
              <a:avLst/>
              <a:gdLst>
                <a:gd name="T0" fmla="*/ 4052 w 52069"/>
                <a:gd name="T1" fmla="*/ 24860 h 210820"/>
                <a:gd name="T2" fmla="*/ 3473 w 52069"/>
                <a:gd name="T3" fmla="*/ 12430 h 210820"/>
                <a:gd name="T4" fmla="*/ 2894 w 52069"/>
                <a:gd name="T5" fmla="*/ 2868 h 210820"/>
                <a:gd name="T6" fmla="*/ 0 w 52069"/>
                <a:gd name="T7" fmla="*/ 8796 h 210820"/>
                <a:gd name="T8" fmla="*/ 2701 w 52069"/>
                <a:gd name="T9" fmla="*/ 0 h 210820"/>
                <a:gd name="T10" fmla="*/ 6174 w 52069"/>
                <a:gd name="T11" fmla="*/ 8414 h 210820"/>
                <a:gd name="T12" fmla="*/ 2894 w 52069"/>
                <a:gd name="T13" fmla="*/ 2868 h 2108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2069" h="210820">
                  <a:moveTo>
                    <a:pt x="34081" y="210765"/>
                  </a:moveTo>
                  <a:lnTo>
                    <a:pt x="29212" y="105382"/>
                  </a:lnTo>
                  <a:lnTo>
                    <a:pt x="24343" y="24319"/>
                  </a:lnTo>
                  <a:lnTo>
                    <a:pt x="0" y="74578"/>
                  </a:lnTo>
                  <a:lnTo>
                    <a:pt x="22720" y="0"/>
                  </a:lnTo>
                  <a:lnTo>
                    <a:pt x="51933" y="71336"/>
                  </a:lnTo>
                  <a:lnTo>
                    <a:pt x="24343" y="24319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743" name="object 57">
              <a:extLst>
                <a:ext uri="{FF2B5EF4-FFF2-40B4-BE49-F238E27FC236}">
                  <a16:creationId xmlns:a16="http://schemas.microsoft.com/office/drawing/2014/main" id="{010031B7-7C98-4D67-A531-922D8078F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8425" y="5035550"/>
              <a:ext cx="23813" cy="66675"/>
            </a:xfrm>
            <a:custGeom>
              <a:avLst/>
              <a:gdLst>
                <a:gd name="T0" fmla="*/ 4567 w 33019"/>
                <a:gd name="T1" fmla="*/ 11516 h 94615"/>
                <a:gd name="T2" fmla="*/ 2512 w 33019"/>
                <a:gd name="T3" fmla="*/ 5758 h 94615"/>
                <a:gd name="T4" fmla="*/ 685 w 33019"/>
                <a:gd name="T5" fmla="*/ 1390 h 94615"/>
                <a:gd name="T6" fmla="*/ 0 w 33019"/>
                <a:gd name="T7" fmla="*/ 4368 h 94615"/>
                <a:gd name="T8" fmla="*/ 229 w 33019"/>
                <a:gd name="T9" fmla="*/ 0 h 94615"/>
                <a:gd name="T10" fmla="*/ 3425 w 33019"/>
                <a:gd name="T11" fmla="*/ 3574 h 94615"/>
                <a:gd name="T12" fmla="*/ 685 w 33019"/>
                <a:gd name="T13" fmla="*/ 1390 h 946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3019" h="94615">
                  <a:moveTo>
                    <a:pt x="32458" y="94034"/>
                  </a:moveTo>
                  <a:lnTo>
                    <a:pt x="17852" y="47017"/>
                  </a:lnTo>
                  <a:lnTo>
                    <a:pt x="4868" y="11348"/>
                  </a:lnTo>
                  <a:lnTo>
                    <a:pt x="0" y="35668"/>
                  </a:lnTo>
                  <a:lnTo>
                    <a:pt x="1622" y="0"/>
                  </a:lnTo>
                  <a:lnTo>
                    <a:pt x="24343" y="29182"/>
                  </a:lnTo>
                  <a:lnTo>
                    <a:pt x="4868" y="11348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744" name="object 58">
              <a:extLst>
                <a:ext uri="{FF2B5EF4-FFF2-40B4-BE49-F238E27FC236}">
                  <a16:creationId xmlns:a16="http://schemas.microsoft.com/office/drawing/2014/main" id="{1538DD12-601A-4FE8-A810-85AB4421D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4775" y="5256212"/>
              <a:ext cx="12700" cy="19050"/>
            </a:xfrm>
            <a:custGeom>
              <a:avLst/>
              <a:gdLst>
                <a:gd name="T0" fmla="*/ 1921 w 18414"/>
                <a:gd name="T1" fmla="*/ 2769 h 27940"/>
                <a:gd name="T2" fmla="*/ 1048 w 18414"/>
                <a:gd name="T3" fmla="*/ 1466 h 27940"/>
                <a:gd name="T4" fmla="*/ 350 w 18414"/>
                <a:gd name="T5" fmla="*/ 326 h 27940"/>
                <a:gd name="T6" fmla="*/ 350 w 18414"/>
                <a:gd name="T7" fmla="*/ 1140 h 27940"/>
                <a:gd name="T8" fmla="*/ 0 w 18414"/>
                <a:gd name="T9" fmla="*/ 0 h 27940"/>
                <a:gd name="T10" fmla="*/ 1048 w 18414"/>
                <a:gd name="T11" fmla="*/ 815 h 27940"/>
                <a:gd name="T12" fmla="*/ 350 w 18414"/>
                <a:gd name="T13" fmla="*/ 326 h 279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414" h="27940">
                  <a:moveTo>
                    <a:pt x="17852" y="27561"/>
                  </a:moveTo>
                  <a:lnTo>
                    <a:pt x="9737" y="14591"/>
                  </a:lnTo>
                  <a:lnTo>
                    <a:pt x="3245" y="3242"/>
                  </a:lnTo>
                  <a:lnTo>
                    <a:pt x="3245" y="11348"/>
                  </a:lnTo>
                  <a:lnTo>
                    <a:pt x="0" y="0"/>
                  </a:lnTo>
                  <a:lnTo>
                    <a:pt x="9737" y="8106"/>
                  </a:lnTo>
                  <a:lnTo>
                    <a:pt x="3245" y="3242"/>
                  </a:lnTo>
                </a:path>
              </a:pathLst>
            </a:custGeom>
            <a:noFill/>
            <a:ln w="709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745" name="object 59">
              <a:extLst>
                <a:ext uri="{FF2B5EF4-FFF2-40B4-BE49-F238E27FC236}">
                  <a16:creationId xmlns:a16="http://schemas.microsoft.com/office/drawing/2014/main" id="{88A75A27-CA11-4B37-B3A8-4F6D73E95A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900" y="3290887"/>
              <a:ext cx="20638" cy="9525"/>
            </a:xfrm>
            <a:custGeom>
              <a:avLst/>
              <a:gdLst>
                <a:gd name="T0" fmla="*/ 4482 w 27939"/>
                <a:gd name="T1" fmla="*/ 0 h 14604"/>
                <a:gd name="T2" fmla="*/ 2373 w 27939"/>
                <a:gd name="T3" fmla="*/ 624 h 14604"/>
                <a:gd name="T4" fmla="*/ 527 w 27939"/>
                <a:gd name="T5" fmla="*/ 999 h 14604"/>
                <a:gd name="T6" fmla="*/ 1845 w 27939"/>
                <a:gd name="T7" fmla="*/ 999 h 14604"/>
                <a:gd name="T8" fmla="*/ 0 w 27939"/>
                <a:gd name="T9" fmla="*/ 1123 h 14604"/>
                <a:gd name="T10" fmla="*/ 1319 w 27939"/>
                <a:gd name="T11" fmla="*/ 499 h 14604"/>
                <a:gd name="T12" fmla="*/ 527 w 27939"/>
                <a:gd name="T13" fmla="*/ 999 h 146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939" h="14604">
                  <a:moveTo>
                    <a:pt x="27589" y="0"/>
                  </a:moveTo>
                  <a:lnTo>
                    <a:pt x="14606" y="8106"/>
                  </a:lnTo>
                  <a:lnTo>
                    <a:pt x="3245" y="12970"/>
                  </a:lnTo>
                  <a:lnTo>
                    <a:pt x="11360" y="12970"/>
                  </a:lnTo>
                  <a:lnTo>
                    <a:pt x="0" y="14591"/>
                  </a:lnTo>
                  <a:lnTo>
                    <a:pt x="8114" y="6485"/>
                  </a:lnTo>
                  <a:lnTo>
                    <a:pt x="3245" y="12970"/>
                  </a:lnTo>
                </a:path>
              </a:pathLst>
            </a:custGeom>
            <a:noFill/>
            <a:ln w="709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746" name="object 60">
              <a:extLst>
                <a:ext uri="{FF2B5EF4-FFF2-40B4-BE49-F238E27FC236}">
                  <a16:creationId xmlns:a16="http://schemas.microsoft.com/office/drawing/2014/main" id="{ECB12437-53C1-452C-B874-13EC426709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0375" y="3473450"/>
              <a:ext cx="39688" cy="36512"/>
            </a:xfrm>
            <a:custGeom>
              <a:avLst/>
              <a:gdLst>
                <a:gd name="T0" fmla="*/ 6371 w 57150"/>
                <a:gd name="T1" fmla="*/ 0 h 52070"/>
                <a:gd name="T2" fmla="*/ 3276 w 57150"/>
                <a:gd name="T3" fmla="*/ 3083 h 52070"/>
                <a:gd name="T4" fmla="*/ 728 w 57150"/>
                <a:gd name="T5" fmla="*/ 5589 h 52070"/>
                <a:gd name="T6" fmla="*/ 2913 w 57150"/>
                <a:gd name="T7" fmla="*/ 4818 h 52070"/>
                <a:gd name="T8" fmla="*/ 0 w 57150"/>
                <a:gd name="T9" fmla="*/ 6167 h 52070"/>
                <a:gd name="T10" fmla="*/ 1456 w 57150"/>
                <a:gd name="T11" fmla="*/ 3277 h 52070"/>
                <a:gd name="T12" fmla="*/ 728 w 57150"/>
                <a:gd name="T13" fmla="*/ 5589 h 5207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7150" h="52070">
                  <a:moveTo>
                    <a:pt x="56802" y="0"/>
                  </a:moveTo>
                  <a:lnTo>
                    <a:pt x="29212" y="25940"/>
                  </a:lnTo>
                  <a:lnTo>
                    <a:pt x="6491" y="47017"/>
                  </a:lnTo>
                  <a:lnTo>
                    <a:pt x="25966" y="40531"/>
                  </a:lnTo>
                  <a:lnTo>
                    <a:pt x="0" y="51880"/>
                  </a:lnTo>
                  <a:lnTo>
                    <a:pt x="12983" y="27561"/>
                  </a:lnTo>
                  <a:lnTo>
                    <a:pt x="6491" y="47017"/>
                  </a:lnTo>
                </a:path>
              </a:pathLst>
            </a:custGeom>
            <a:noFill/>
            <a:ln w="7096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747" name="object 61">
              <a:extLst>
                <a:ext uri="{FF2B5EF4-FFF2-40B4-BE49-F238E27FC236}">
                  <a16:creationId xmlns:a16="http://schemas.microsoft.com/office/drawing/2014/main" id="{E1D0C272-0AE7-4666-8E9F-19CDD13BB1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5138" y="3648075"/>
              <a:ext cx="28575" cy="84137"/>
            </a:xfrm>
            <a:custGeom>
              <a:avLst/>
              <a:gdLst>
                <a:gd name="T0" fmla="*/ 4904 w 40639"/>
                <a:gd name="T1" fmla="*/ 0 h 118745"/>
                <a:gd name="T2" fmla="*/ 2550 w 40639"/>
                <a:gd name="T3" fmla="*/ 7386 h 118745"/>
                <a:gd name="T4" fmla="*/ 589 w 40639"/>
                <a:gd name="T5" fmla="*/ 13130 h 118745"/>
                <a:gd name="T6" fmla="*/ 3530 w 40639"/>
                <a:gd name="T7" fmla="*/ 10258 h 118745"/>
                <a:gd name="T8" fmla="*/ 0 w 40639"/>
                <a:gd name="T9" fmla="*/ 14977 h 118745"/>
                <a:gd name="T10" fmla="*/ 0 w 40639"/>
                <a:gd name="T11" fmla="*/ 9027 h 118745"/>
                <a:gd name="T12" fmla="*/ 589 w 40639"/>
                <a:gd name="T13" fmla="*/ 13130 h 11874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0639" h="118745">
                  <a:moveTo>
                    <a:pt x="40573" y="0"/>
                  </a:moveTo>
                  <a:lnTo>
                    <a:pt x="21098" y="58365"/>
                  </a:lnTo>
                  <a:lnTo>
                    <a:pt x="4868" y="103761"/>
                  </a:lnTo>
                  <a:lnTo>
                    <a:pt x="29212" y="81063"/>
                  </a:lnTo>
                  <a:lnTo>
                    <a:pt x="0" y="118353"/>
                  </a:lnTo>
                  <a:lnTo>
                    <a:pt x="0" y="71336"/>
                  </a:lnTo>
                  <a:lnTo>
                    <a:pt x="4868" y="103761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748" name="object 62">
              <a:extLst>
                <a:ext uri="{FF2B5EF4-FFF2-40B4-BE49-F238E27FC236}">
                  <a16:creationId xmlns:a16="http://schemas.microsoft.com/office/drawing/2014/main" id="{509E04A2-885E-4417-9F0C-C7A3B2E1DC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1325" y="3825875"/>
              <a:ext cx="77788" cy="120650"/>
            </a:xfrm>
            <a:custGeom>
              <a:avLst/>
              <a:gdLst>
                <a:gd name="T0" fmla="*/ 0 w 109219"/>
                <a:gd name="T1" fmla="*/ 0 h 172084"/>
                <a:gd name="T2" fmla="*/ 7202 w 109219"/>
                <a:gd name="T3" fmla="*/ 10206 h 172084"/>
                <a:gd name="T4" fmla="*/ 12710 w 109219"/>
                <a:gd name="T5" fmla="*/ 18101 h 172084"/>
                <a:gd name="T6" fmla="*/ 12074 w 109219"/>
                <a:gd name="T7" fmla="*/ 11746 h 172084"/>
                <a:gd name="T8" fmla="*/ 14192 w 109219"/>
                <a:gd name="T9" fmla="*/ 20412 h 172084"/>
                <a:gd name="T10" fmla="*/ 6567 w 109219"/>
                <a:gd name="T11" fmla="*/ 14828 h 172084"/>
                <a:gd name="T12" fmla="*/ 12710 w 109219"/>
                <a:gd name="T13" fmla="*/ 18101 h 17208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9219" h="172084">
                  <a:moveTo>
                    <a:pt x="0" y="0"/>
                  </a:moveTo>
                  <a:lnTo>
                    <a:pt x="55179" y="85927"/>
                  </a:lnTo>
                  <a:lnTo>
                    <a:pt x="97375" y="152400"/>
                  </a:lnTo>
                  <a:lnTo>
                    <a:pt x="92506" y="98897"/>
                  </a:lnTo>
                  <a:lnTo>
                    <a:pt x="108736" y="171855"/>
                  </a:lnTo>
                  <a:lnTo>
                    <a:pt x="50310" y="124838"/>
                  </a:lnTo>
                  <a:lnTo>
                    <a:pt x="97375" y="152400"/>
                  </a:lnTo>
                </a:path>
              </a:pathLst>
            </a:custGeom>
            <a:noFill/>
            <a:ln w="709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749" name="object 63">
              <a:extLst>
                <a:ext uri="{FF2B5EF4-FFF2-40B4-BE49-F238E27FC236}">
                  <a16:creationId xmlns:a16="http://schemas.microsoft.com/office/drawing/2014/main" id="{5D851FC0-0845-41F9-8B6F-3EB2325310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0838" y="4035425"/>
              <a:ext cx="258762" cy="96837"/>
            </a:xfrm>
            <a:custGeom>
              <a:avLst/>
              <a:gdLst>
                <a:gd name="T0" fmla="*/ 0 w 368935"/>
                <a:gd name="T1" fmla="*/ 0 h 138429"/>
                <a:gd name="T2" fmla="*/ 22025 w 368935"/>
                <a:gd name="T3" fmla="*/ 8170 h 138429"/>
                <a:gd name="T4" fmla="*/ 38833 w 368935"/>
                <a:gd name="T5" fmla="*/ 14250 h 138429"/>
                <a:gd name="T6" fmla="*/ 30525 w 368935"/>
                <a:gd name="T7" fmla="*/ 5320 h 138429"/>
                <a:gd name="T8" fmla="*/ 43856 w 368935"/>
                <a:gd name="T9" fmla="*/ 16150 h 138429"/>
                <a:gd name="T10" fmla="*/ 26469 w 368935"/>
                <a:gd name="T11" fmla="*/ 15770 h 138429"/>
                <a:gd name="T12" fmla="*/ 38833 w 368935"/>
                <a:gd name="T13" fmla="*/ 14250 h 13842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8935" h="138429">
                  <a:moveTo>
                    <a:pt x="0" y="0"/>
                  </a:moveTo>
                  <a:lnTo>
                    <a:pt x="185013" y="69714"/>
                  </a:lnTo>
                  <a:lnTo>
                    <a:pt x="326208" y="121595"/>
                  </a:lnTo>
                  <a:lnTo>
                    <a:pt x="256422" y="45395"/>
                  </a:lnTo>
                  <a:lnTo>
                    <a:pt x="368404" y="137808"/>
                  </a:lnTo>
                  <a:lnTo>
                    <a:pt x="222340" y="134565"/>
                  </a:lnTo>
                  <a:lnTo>
                    <a:pt x="326208" y="121595"/>
                  </a:lnTo>
                </a:path>
              </a:pathLst>
            </a:custGeom>
            <a:noFill/>
            <a:ln w="709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750" name="object 64">
              <a:extLst>
                <a:ext uri="{FF2B5EF4-FFF2-40B4-BE49-F238E27FC236}">
                  <a16:creationId xmlns:a16="http://schemas.microsoft.com/office/drawing/2014/main" id="{7D618E0D-5122-4475-87D9-384DC242D4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1625" y="4237037"/>
              <a:ext cx="357188" cy="87313"/>
            </a:xfrm>
            <a:custGeom>
              <a:avLst/>
              <a:gdLst>
                <a:gd name="T0" fmla="*/ 0 w 508000"/>
                <a:gd name="T1" fmla="*/ 7311 h 125095"/>
                <a:gd name="T2" fmla="*/ 54127 w 508000"/>
                <a:gd name="T3" fmla="*/ 7311 h 125095"/>
                <a:gd name="T4" fmla="*/ 39810 w 508000"/>
                <a:gd name="T5" fmla="*/ 0 h 125095"/>
                <a:gd name="T6" fmla="*/ 61382 w 508000"/>
                <a:gd name="T7" fmla="*/ 7311 h 125095"/>
                <a:gd name="T8" fmla="*/ 39810 w 508000"/>
                <a:gd name="T9" fmla="*/ 14434 h 125095"/>
                <a:gd name="T10" fmla="*/ 54127 w 508000"/>
                <a:gd name="T11" fmla="*/ 7311 h 12509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08000" h="125095">
                  <a:moveTo>
                    <a:pt x="0" y="63229"/>
                  </a:moveTo>
                  <a:lnTo>
                    <a:pt x="447927" y="63229"/>
                  </a:lnTo>
                  <a:lnTo>
                    <a:pt x="329453" y="0"/>
                  </a:lnTo>
                  <a:lnTo>
                    <a:pt x="507975" y="63229"/>
                  </a:lnTo>
                  <a:lnTo>
                    <a:pt x="329453" y="124838"/>
                  </a:lnTo>
                  <a:lnTo>
                    <a:pt x="447927" y="63229"/>
                  </a:lnTo>
                </a:path>
              </a:pathLst>
            </a:custGeom>
            <a:noFill/>
            <a:ln w="709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751" name="object 65">
              <a:extLst>
                <a:ext uri="{FF2B5EF4-FFF2-40B4-BE49-F238E27FC236}">
                  <a16:creationId xmlns:a16="http://schemas.microsoft.com/office/drawing/2014/main" id="{713C30A6-1EBD-40ED-9DAB-CE59F2342A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0838" y="4429125"/>
              <a:ext cx="258762" cy="96837"/>
            </a:xfrm>
            <a:custGeom>
              <a:avLst/>
              <a:gdLst>
                <a:gd name="T0" fmla="*/ 0 w 368935"/>
                <a:gd name="T1" fmla="*/ 16150 h 138429"/>
                <a:gd name="T2" fmla="*/ 22025 w 368935"/>
                <a:gd name="T3" fmla="*/ 7980 h 138429"/>
                <a:gd name="T4" fmla="*/ 38833 w 368935"/>
                <a:gd name="T5" fmla="*/ 1900 h 138429"/>
                <a:gd name="T6" fmla="*/ 26469 w 368935"/>
                <a:gd name="T7" fmla="*/ 380 h 138429"/>
                <a:gd name="T8" fmla="*/ 43856 w 368935"/>
                <a:gd name="T9" fmla="*/ 0 h 138429"/>
                <a:gd name="T10" fmla="*/ 30525 w 368935"/>
                <a:gd name="T11" fmla="*/ 10830 h 138429"/>
                <a:gd name="T12" fmla="*/ 38833 w 368935"/>
                <a:gd name="T13" fmla="*/ 1900 h 13842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8935" h="138429">
                  <a:moveTo>
                    <a:pt x="0" y="137808"/>
                  </a:moveTo>
                  <a:lnTo>
                    <a:pt x="185013" y="68093"/>
                  </a:lnTo>
                  <a:lnTo>
                    <a:pt x="326208" y="16212"/>
                  </a:lnTo>
                  <a:lnTo>
                    <a:pt x="222340" y="3242"/>
                  </a:lnTo>
                  <a:lnTo>
                    <a:pt x="368404" y="0"/>
                  </a:lnTo>
                  <a:lnTo>
                    <a:pt x="256422" y="92412"/>
                  </a:lnTo>
                  <a:lnTo>
                    <a:pt x="326208" y="16212"/>
                  </a:lnTo>
                </a:path>
              </a:pathLst>
            </a:custGeom>
            <a:noFill/>
            <a:ln w="709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752" name="object 66">
              <a:extLst>
                <a:ext uri="{FF2B5EF4-FFF2-40B4-BE49-F238E27FC236}">
                  <a16:creationId xmlns:a16="http://schemas.microsoft.com/office/drawing/2014/main" id="{1BCD5DD7-DCF2-4139-9918-F47A7BCFF3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1325" y="4613275"/>
              <a:ext cx="77788" cy="122237"/>
            </a:xfrm>
            <a:custGeom>
              <a:avLst/>
              <a:gdLst>
                <a:gd name="T0" fmla="*/ 0 w 109219"/>
                <a:gd name="T1" fmla="*/ 22076 h 172084"/>
                <a:gd name="T2" fmla="*/ 7202 w 109219"/>
                <a:gd name="T3" fmla="*/ 11039 h 172084"/>
                <a:gd name="T4" fmla="*/ 12710 w 109219"/>
                <a:gd name="T5" fmla="*/ 2499 h 172084"/>
                <a:gd name="T6" fmla="*/ 6567 w 109219"/>
                <a:gd name="T7" fmla="*/ 6040 h 172084"/>
                <a:gd name="T8" fmla="*/ 14192 w 109219"/>
                <a:gd name="T9" fmla="*/ 0 h 172084"/>
                <a:gd name="T10" fmla="*/ 12074 w 109219"/>
                <a:gd name="T11" fmla="*/ 9372 h 172084"/>
                <a:gd name="T12" fmla="*/ 12710 w 109219"/>
                <a:gd name="T13" fmla="*/ 2499 h 17208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9219" h="172084">
                  <a:moveTo>
                    <a:pt x="0" y="171855"/>
                  </a:moveTo>
                  <a:lnTo>
                    <a:pt x="55179" y="85927"/>
                  </a:lnTo>
                  <a:lnTo>
                    <a:pt x="97375" y="19455"/>
                  </a:lnTo>
                  <a:lnTo>
                    <a:pt x="50310" y="47017"/>
                  </a:lnTo>
                  <a:lnTo>
                    <a:pt x="108736" y="0"/>
                  </a:lnTo>
                  <a:lnTo>
                    <a:pt x="92506" y="72957"/>
                  </a:lnTo>
                  <a:lnTo>
                    <a:pt x="97375" y="19455"/>
                  </a:lnTo>
                </a:path>
              </a:pathLst>
            </a:custGeom>
            <a:noFill/>
            <a:ln w="709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753" name="object 67">
              <a:extLst>
                <a:ext uri="{FF2B5EF4-FFF2-40B4-BE49-F238E27FC236}">
                  <a16:creationId xmlns:a16="http://schemas.microsoft.com/office/drawing/2014/main" id="{7BCB2ED0-01AF-476E-B250-CF353389F9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5138" y="4829175"/>
              <a:ext cx="28575" cy="84137"/>
            </a:xfrm>
            <a:custGeom>
              <a:avLst/>
              <a:gdLst>
                <a:gd name="T0" fmla="*/ 4904 w 40639"/>
                <a:gd name="T1" fmla="*/ 14977 h 118745"/>
                <a:gd name="T2" fmla="*/ 2550 w 40639"/>
                <a:gd name="T3" fmla="*/ 7591 h 118745"/>
                <a:gd name="T4" fmla="*/ 589 w 40639"/>
                <a:gd name="T5" fmla="*/ 1846 h 118745"/>
                <a:gd name="T6" fmla="*/ 0 w 40639"/>
                <a:gd name="T7" fmla="*/ 5950 h 118745"/>
                <a:gd name="T8" fmla="*/ 0 w 40639"/>
                <a:gd name="T9" fmla="*/ 0 h 118745"/>
                <a:gd name="T10" fmla="*/ 3530 w 40639"/>
                <a:gd name="T11" fmla="*/ 4719 h 118745"/>
                <a:gd name="T12" fmla="*/ 589 w 40639"/>
                <a:gd name="T13" fmla="*/ 1846 h 11874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0639" h="118745">
                  <a:moveTo>
                    <a:pt x="40573" y="118353"/>
                  </a:moveTo>
                  <a:lnTo>
                    <a:pt x="21098" y="59987"/>
                  </a:lnTo>
                  <a:lnTo>
                    <a:pt x="4868" y="14591"/>
                  </a:lnTo>
                  <a:lnTo>
                    <a:pt x="0" y="47017"/>
                  </a:lnTo>
                  <a:lnTo>
                    <a:pt x="0" y="0"/>
                  </a:lnTo>
                  <a:lnTo>
                    <a:pt x="29212" y="37289"/>
                  </a:lnTo>
                  <a:lnTo>
                    <a:pt x="4868" y="14591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754" name="object 68">
              <a:extLst>
                <a:ext uri="{FF2B5EF4-FFF2-40B4-BE49-F238E27FC236}">
                  <a16:creationId xmlns:a16="http://schemas.microsoft.com/office/drawing/2014/main" id="{2F516E04-01FB-4A40-8230-52AC32AECB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0375" y="5049837"/>
              <a:ext cx="39688" cy="38100"/>
            </a:xfrm>
            <a:custGeom>
              <a:avLst/>
              <a:gdLst>
                <a:gd name="T0" fmla="*/ 6371 w 57150"/>
                <a:gd name="T1" fmla="*/ 7962 h 52070"/>
                <a:gd name="T2" fmla="*/ 3276 w 57150"/>
                <a:gd name="T3" fmla="*/ 3981 h 52070"/>
                <a:gd name="T4" fmla="*/ 728 w 57150"/>
                <a:gd name="T5" fmla="*/ 746 h 52070"/>
                <a:gd name="T6" fmla="*/ 1456 w 57150"/>
                <a:gd name="T7" fmla="*/ 3732 h 52070"/>
                <a:gd name="T8" fmla="*/ 0 w 57150"/>
                <a:gd name="T9" fmla="*/ 0 h 52070"/>
                <a:gd name="T10" fmla="*/ 2913 w 57150"/>
                <a:gd name="T11" fmla="*/ 1741 h 52070"/>
                <a:gd name="T12" fmla="*/ 728 w 57150"/>
                <a:gd name="T13" fmla="*/ 746 h 5207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7150" h="52070">
                  <a:moveTo>
                    <a:pt x="56802" y="51880"/>
                  </a:moveTo>
                  <a:lnTo>
                    <a:pt x="29212" y="25940"/>
                  </a:lnTo>
                  <a:lnTo>
                    <a:pt x="6491" y="4863"/>
                  </a:lnTo>
                  <a:lnTo>
                    <a:pt x="12983" y="24319"/>
                  </a:lnTo>
                  <a:lnTo>
                    <a:pt x="0" y="0"/>
                  </a:lnTo>
                  <a:lnTo>
                    <a:pt x="25966" y="11348"/>
                  </a:lnTo>
                  <a:lnTo>
                    <a:pt x="6491" y="4863"/>
                  </a:lnTo>
                </a:path>
              </a:pathLst>
            </a:custGeom>
            <a:noFill/>
            <a:ln w="7096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755" name="object 69">
              <a:extLst>
                <a:ext uri="{FF2B5EF4-FFF2-40B4-BE49-F238E27FC236}">
                  <a16:creationId xmlns:a16="http://schemas.microsoft.com/office/drawing/2014/main" id="{6E30AC18-2D0C-455A-96C7-68C936FD61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900" y="5260975"/>
              <a:ext cx="20638" cy="9525"/>
            </a:xfrm>
            <a:custGeom>
              <a:avLst/>
              <a:gdLst>
                <a:gd name="T0" fmla="*/ 4482 w 27939"/>
                <a:gd name="T1" fmla="*/ 1123 h 14604"/>
                <a:gd name="T2" fmla="*/ 2373 w 27939"/>
                <a:gd name="T3" fmla="*/ 624 h 14604"/>
                <a:gd name="T4" fmla="*/ 527 w 27939"/>
                <a:gd name="T5" fmla="*/ 125 h 14604"/>
                <a:gd name="T6" fmla="*/ 1319 w 27939"/>
                <a:gd name="T7" fmla="*/ 624 h 14604"/>
                <a:gd name="T8" fmla="*/ 0 w 27939"/>
                <a:gd name="T9" fmla="*/ 0 h 14604"/>
                <a:gd name="T10" fmla="*/ 1845 w 27939"/>
                <a:gd name="T11" fmla="*/ 125 h 14604"/>
                <a:gd name="T12" fmla="*/ 527 w 27939"/>
                <a:gd name="T13" fmla="*/ 125 h 146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939" h="14604">
                  <a:moveTo>
                    <a:pt x="27589" y="14591"/>
                  </a:moveTo>
                  <a:lnTo>
                    <a:pt x="14606" y="8106"/>
                  </a:lnTo>
                  <a:lnTo>
                    <a:pt x="3245" y="1621"/>
                  </a:lnTo>
                  <a:lnTo>
                    <a:pt x="8114" y="8106"/>
                  </a:lnTo>
                  <a:lnTo>
                    <a:pt x="0" y="0"/>
                  </a:lnTo>
                  <a:lnTo>
                    <a:pt x="11360" y="1621"/>
                  </a:lnTo>
                  <a:lnTo>
                    <a:pt x="3245" y="1621"/>
                  </a:lnTo>
                </a:path>
              </a:pathLst>
            </a:custGeom>
            <a:noFill/>
            <a:ln w="709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756" name="object 70">
              <a:extLst>
                <a:ext uri="{FF2B5EF4-FFF2-40B4-BE49-F238E27FC236}">
                  <a16:creationId xmlns:a16="http://schemas.microsoft.com/office/drawing/2014/main" id="{488D75F5-FCF4-4F14-BC8A-D493CF940AB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9788" y="3292475"/>
              <a:ext cx="20637" cy="6350"/>
            </a:xfrm>
            <a:custGeom>
              <a:avLst/>
              <a:gdLst>
                <a:gd name="T0" fmla="*/ 2625 w 31114"/>
                <a:gd name="T1" fmla="*/ 1008 h 8254"/>
                <a:gd name="T2" fmla="*/ 1382 w 31114"/>
                <a:gd name="T3" fmla="*/ 1008 h 8254"/>
                <a:gd name="T4" fmla="*/ 276 w 31114"/>
                <a:gd name="T5" fmla="*/ 672 h 8254"/>
                <a:gd name="T6" fmla="*/ 968 w 31114"/>
                <a:gd name="T7" fmla="*/ 1681 h 8254"/>
                <a:gd name="T8" fmla="*/ 0 w 31114"/>
                <a:gd name="T9" fmla="*/ 672 h 8254"/>
                <a:gd name="T10" fmla="*/ 968 w 31114"/>
                <a:gd name="T11" fmla="*/ 0 h 8254"/>
                <a:gd name="T12" fmla="*/ 276 w 31114"/>
                <a:gd name="T13" fmla="*/ 672 h 82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1114" h="8254">
                  <a:moveTo>
                    <a:pt x="30835" y="4863"/>
                  </a:moveTo>
                  <a:lnTo>
                    <a:pt x="16229" y="4863"/>
                  </a:lnTo>
                  <a:lnTo>
                    <a:pt x="3245" y="3242"/>
                  </a:lnTo>
                  <a:lnTo>
                    <a:pt x="11360" y="8106"/>
                  </a:lnTo>
                  <a:lnTo>
                    <a:pt x="0" y="3242"/>
                  </a:lnTo>
                  <a:lnTo>
                    <a:pt x="11360" y="0"/>
                  </a:lnTo>
                  <a:lnTo>
                    <a:pt x="3245" y="3242"/>
                  </a:lnTo>
                </a:path>
              </a:pathLst>
            </a:custGeom>
            <a:noFill/>
            <a:ln w="709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757" name="object 71">
              <a:extLst>
                <a:ext uri="{FF2B5EF4-FFF2-40B4-BE49-F238E27FC236}">
                  <a16:creationId xmlns:a16="http://schemas.microsoft.com/office/drawing/2014/main" id="{601EF82B-DF17-49DA-A7A5-A6BBA754056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7088" y="3486150"/>
              <a:ext cx="46037" cy="12700"/>
            </a:xfrm>
            <a:custGeom>
              <a:avLst/>
              <a:gdLst>
                <a:gd name="T0" fmla="*/ 7210 w 66675"/>
                <a:gd name="T1" fmla="*/ 1679 h 16510"/>
                <a:gd name="T2" fmla="*/ 704 w 66675"/>
                <a:gd name="T3" fmla="*/ 1679 h 16510"/>
                <a:gd name="T4" fmla="*/ 2462 w 66675"/>
                <a:gd name="T5" fmla="*/ 3358 h 16510"/>
                <a:gd name="T6" fmla="*/ 0 w 66675"/>
                <a:gd name="T7" fmla="*/ 1679 h 16510"/>
                <a:gd name="T8" fmla="*/ 2462 w 66675"/>
                <a:gd name="T9" fmla="*/ 0 h 16510"/>
                <a:gd name="T10" fmla="*/ 704 w 66675"/>
                <a:gd name="T11" fmla="*/ 1679 h 165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6675" h="16510">
                  <a:moveTo>
                    <a:pt x="66539" y="8106"/>
                  </a:moveTo>
                  <a:lnTo>
                    <a:pt x="6491" y="8106"/>
                  </a:lnTo>
                  <a:lnTo>
                    <a:pt x="22720" y="16212"/>
                  </a:lnTo>
                  <a:lnTo>
                    <a:pt x="0" y="8106"/>
                  </a:lnTo>
                  <a:lnTo>
                    <a:pt x="22720" y="0"/>
                  </a:lnTo>
                  <a:lnTo>
                    <a:pt x="6491" y="8106"/>
                  </a:lnTo>
                </a:path>
              </a:pathLst>
            </a:custGeom>
            <a:noFill/>
            <a:ln w="709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758" name="object 72">
              <a:extLst>
                <a:ext uri="{FF2B5EF4-FFF2-40B4-BE49-F238E27FC236}">
                  <a16:creationId xmlns:a16="http://schemas.microsoft.com/office/drawing/2014/main" id="{CEC2D840-D40E-4654-8046-872874663F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8675" y="3683000"/>
              <a:ext cx="42863" cy="12700"/>
            </a:xfrm>
            <a:custGeom>
              <a:avLst/>
              <a:gdLst>
                <a:gd name="T0" fmla="*/ 7727 w 60325"/>
                <a:gd name="T1" fmla="*/ 1679 h 16510"/>
                <a:gd name="T2" fmla="*/ 835 w 60325"/>
                <a:gd name="T3" fmla="*/ 1679 h 16510"/>
                <a:gd name="T4" fmla="*/ 2715 w 60325"/>
                <a:gd name="T5" fmla="*/ 3358 h 16510"/>
                <a:gd name="T6" fmla="*/ 0 w 60325"/>
                <a:gd name="T7" fmla="*/ 1679 h 16510"/>
                <a:gd name="T8" fmla="*/ 2715 w 60325"/>
                <a:gd name="T9" fmla="*/ 0 h 16510"/>
                <a:gd name="T10" fmla="*/ 835 w 60325"/>
                <a:gd name="T11" fmla="*/ 1679 h 165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325" h="16510">
                  <a:moveTo>
                    <a:pt x="60048" y="8106"/>
                  </a:moveTo>
                  <a:lnTo>
                    <a:pt x="6491" y="8106"/>
                  </a:lnTo>
                  <a:lnTo>
                    <a:pt x="21098" y="16212"/>
                  </a:lnTo>
                  <a:lnTo>
                    <a:pt x="0" y="8106"/>
                  </a:lnTo>
                  <a:lnTo>
                    <a:pt x="21098" y="0"/>
                  </a:lnTo>
                  <a:lnTo>
                    <a:pt x="6491" y="8106"/>
                  </a:lnTo>
                </a:path>
              </a:pathLst>
            </a:custGeom>
            <a:noFill/>
            <a:ln w="709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759" name="object 73">
              <a:extLst>
                <a:ext uri="{FF2B5EF4-FFF2-40B4-BE49-F238E27FC236}">
                  <a16:creationId xmlns:a16="http://schemas.microsoft.com/office/drawing/2014/main" id="{F1591B3E-FF8D-4409-AEF1-525AFAD686D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9150" y="3878262"/>
              <a:ext cx="61913" cy="15875"/>
            </a:xfrm>
            <a:custGeom>
              <a:avLst/>
              <a:gdLst>
                <a:gd name="T0" fmla="*/ 0 w 89535"/>
                <a:gd name="T1" fmla="*/ 1273 h 22859"/>
                <a:gd name="T2" fmla="*/ 8694 w 89535"/>
                <a:gd name="T3" fmla="*/ 1273 h 22859"/>
                <a:gd name="T4" fmla="*/ 6387 w 89535"/>
                <a:gd name="T5" fmla="*/ 0 h 22859"/>
                <a:gd name="T6" fmla="*/ 9759 w 89535"/>
                <a:gd name="T7" fmla="*/ 1273 h 22859"/>
                <a:gd name="T8" fmla="*/ 6387 w 89535"/>
                <a:gd name="T9" fmla="*/ 2546 h 22859"/>
                <a:gd name="T10" fmla="*/ 8694 w 89535"/>
                <a:gd name="T11" fmla="*/ 1273 h 228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9535" h="22859">
                  <a:moveTo>
                    <a:pt x="0" y="11348"/>
                  </a:moveTo>
                  <a:lnTo>
                    <a:pt x="79523" y="11348"/>
                  </a:lnTo>
                  <a:lnTo>
                    <a:pt x="58425" y="0"/>
                  </a:lnTo>
                  <a:lnTo>
                    <a:pt x="89260" y="11348"/>
                  </a:lnTo>
                  <a:lnTo>
                    <a:pt x="58425" y="22697"/>
                  </a:lnTo>
                  <a:lnTo>
                    <a:pt x="79523" y="11348"/>
                  </a:lnTo>
                </a:path>
              </a:pathLst>
            </a:custGeom>
            <a:noFill/>
            <a:ln w="709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760" name="object 74">
              <a:extLst>
                <a:ext uri="{FF2B5EF4-FFF2-40B4-BE49-F238E27FC236}">
                  <a16:creationId xmlns:a16="http://schemas.microsoft.com/office/drawing/2014/main" id="{CF712EC8-B17A-498B-81D8-A68E9D693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2313" y="4051300"/>
              <a:ext cx="255587" cy="63500"/>
            </a:xfrm>
            <a:custGeom>
              <a:avLst/>
              <a:gdLst>
                <a:gd name="T0" fmla="*/ 0 w 361950"/>
                <a:gd name="T1" fmla="*/ 5777 h 89534"/>
                <a:gd name="T2" fmla="*/ 39637 w 361950"/>
                <a:gd name="T3" fmla="*/ 5777 h 89534"/>
                <a:gd name="T4" fmla="*/ 29174 w 361950"/>
                <a:gd name="T5" fmla="*/ 0 h 89534"/>
                <a:gd name="T6" fmla="*/ 44869 w 361950"/>
                <a:gd name="T7" fmla="*/ 5777 h 89534"/>
                <a:gd name="T8" fmla="*/ 29174 w 361950"/>
                <a:gd name="T9" fmla="*/ 11348 h 89534"/>
                <a:gd name="T10" fmla="*/ 39637 w 361950"/>
                <a:gd name="T11" fmla="*/ 5777 h 8953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61950" h="89534">
                  <a:moveTo>
                    <a:pt x="0" y="45395"/>
                  </a:moveTo>
                  <a:lnTo>
                    <a:pt x="319716" y="45395"/>
                  </a:lnTo>
                  <a:lnTo>
                    <a:pt x="235324" y="0"/>
                  </a:lnTo>
                  <a:lnTo>
                    <a:pt x="361912" y="45395"/>
                  </a:lnTo>
                  <a:lnTo>
                    <a:pt x="235324" y="89170"/>
                  </a:lnTo>
                  <a:lnTo>
                    <a:pt x="319716" y="45395"/>
                  </a:lnTo>
                </a:path>
              </a:pathLst>
            </a:custGeom>
            <a:noFill/>
            <a:ln w="709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761" name="object 75">
              <a:extLst>
                <a:ext uri="{FF2B5EF4-FFF2-40B4-BE49-F238E27FC236}">
                  <a16:creationId xmlns:a16="http://schemas.microsoft.com/office/drawing/2014/main" id="{3328CA2C-4AB5-4BB7-9234-C0321F2522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3100" y="4237037"/>
              <a:ext cx="354013" cy="87313"/>
            </a:xfrm>
            <a:custGeom>
              <a:avLst/>
              <a:gdLst>
                <a:gd name="T0" fmla="*/ 0 w 504825"/>
                <a:gd name="T1" fmla="*/ 7311 h 125095"/>
                <a:gd name="T2" fmla="*/ 53076 w 504825"/>
                <a:gd name="T3" fmla="*/ 7311 h 125095"/>
                <a:gd name="T4" fmla="*/ 38986 w 504825"/>
                <a:gd name="T5" fmla="*/ 0 h 125095"/>
                <a:gd name="T6" fmla="*/ 60025 w 504825"/>
                <a:gd name="T7" fmla="*/ 7311 h 125095"/>
                <a:gd name="T8" fmla="*/ 38986 w 504825"/>
                <a:gd name="T9" fmla="*/ 14434 h 125095"/>
                <a:gd name="T10" fmla="*/ 53076 w 504825"/>
                <a:gd name="T11" fmla="*/ 7311 h 12509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04825" h="125095">
                  <a:moveTo>
                    <a:pt x="0" y="63229"/>
                  </a:moveTo>
                  <a:lnTo>
                    <a:pt x="446304" y="63229"/>
                  </a:lnTo>
                  <a:lnTo>
                    <a:pt x="327831" y="0"/>
                  </a:lnTo>
                  <a:lnTo>
                    <a:pt x="504729" y="63229"/>
                  </a:lnTo>
                  <a:lnTo>
                    <a:pt x="327831" y="124838"/>
                  </a:lnTo>
                  <a:lnTo>
                    <a:pt x="446304" y="63229"/>
                  </a:lnTo>
                </a:path>
              </a:pathLst>
            </a:custGeom>
            <a:noFill/>
            <a:ln w="709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762" name="object 76">
              <a:extLst>
                <a:ext uri="{FF2B5EF4-FFF2-40B4-BE49-F238E27FC236}">
                  <a16:creationId xmlns:a16="http://schemas.microsoft.com/office/drawing/2014/main" id="{79D27526-ABAC-4878-812B-04D55FA0B7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2313" y="4446587"/>
              <a:ext cx="255587" cy="63500"/>
            </a:xfrm>
            <a:custGeom>
              <a:avLst/>
              <a:gdLst>
                <a:gd name="T0" fmla="*/ 0 w 361950"/>
                <a:gd name="T1" fmla="*/ 5571 h 89534"/>
                <a:gd name="T2" fmla="*/ 39637 w 361950"/>
                <a:gd name="T3" fmla="*/ 5571 h 89534"/>
                <a:gd name="T4" fmla="*/ 29174 w 361950"/>
                <a:gd name="T5" fmla="*/ 0 h 89534"/>
                <a:gd name="T6" fmla="*/ 44869 w 361950"/>
                <a:gd name="T7" fmla="*/ 5571 h 89534"/>
                <a:gd name="T8" fmla="*/ 29174 w 361950"/>
                <a:gd name="T9" fmla="*/ 11348 h 89534"/>
                <a:gd name="T10" fmla="*/ 39637 w 361950"/>
                <a:gd name="T11" fmla="*/ 5571 h 8953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61950" h="89534">
                  <a:moveTo>
                    <a:pt x="0" y="43774"/>
                  </a:moveTo>
                  <a:lnTo>
                    <a:pt x="319716" y="43774"/>
                  </a:lnTo>
                  <a:lnTo>
                    <a:pt x="235324" y="0"/>
                  </a:lnTo>
                  <a:lnTo>
                    <a:pt x="361912" y="43774"/>
                  </a:lnTo>
                  <a:lnTo>
                    <a:pt x="235324" y="89170"/>
                  </a:lnTo>
                  <a:lnTo>
                    <a:pt x="319716" y="43774"/>
                  </a:lnTo>
                </a:path>
              </a:pathLst>
            </a:custGeom>
            <a:noFill/>
            <a:ln w="709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763" name="object 77">
              <a:extLst>
                <a:ext uri="{FF2B5EF4-FFF2-40B4-BE49-F238E27FC236}">
                  <a16:creationId xmlns:a16="http://schemas.microsoft.com/office/drawing/2014/main" id="{095110D1-BE2A-4A95-9958-80312D2738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9150" y="4665662"/>
              <a:ext cx="61913" cy="17463"/>
            </a:xfrm>
            <a:custGeom>
              <a:avLst/>
              <a:gdLst>
                <a:gd name="T0" fmla="*/ 0 w 89535"/>
                <a:gd name="T1" fmla="*/ 2256 h 22859"/>
                <a:gd name="T2" fmla="*/ 8694 w 89535"/>
                <a:gd name="T3" fmla="*/ 2256 h 22859"/>
                <a:gd name="T4" fmla="*/ 6387 w 89535"/>
                <a:gd name="T5" fmla="*/ 0 h 22859"/>
                <a:gd name="T6" fmla="*/ 9759 w 89535"/>
                <a:gd name="T7" fmla="*/ 2256 h 22859"/>
                <a:gd name="T8" fmla="*/ 6387 w 89535"/>
                <a:gd name="T9" fmla="*/ 4511 h 22859"/>
                <a:gd name="T10" fmla="*/ 8694 w 89535"/>
                <a:gd name="T11" fmla="*/ 2256 h 228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9535" h="22859">
                  <a:moveTo>
                    <a:pt x="0" y="11348"/>
                  </a:moveTo>
                  <a:lnTo>
                    <a:pt x="79523" y="11348"/>
                  </a:lnTo>
                  <a:lnTo>
                    <a:pt x="58425" y="0"/>
                  </a:lnTo>
                  <a:lnTo>
                    <a:pt x="89260" y="11348"/>
                  </a:lnTo>
                  <a:lnTo>
                    <a:pt x="58425" y="22697"/>
                  </a:lnTo>
                  <a:lnTo>
                    <a:pt x="79523" y="11348"/>
                  </a:lnTo>
                </a:path>
              </a:pathLst>
            </a:custGeom>
            <a:noFill/>
            <a:ln w="709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764" name="object 78">
              <a:extLst>
                <a:ext uri="{FF2B5EF4-FFF2-40B4-BE49-F238E27FC236}">
                  <a16:creationId xmlns:a16="http://schemas.microsoft.com/office/drawing/2014/main" id="{8906B262-AB66-4773-A24F-CE498D485A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8675" y="4865687"/>
              <a:ext cx="42863" cy="11113"/>
            </a:xfrm>
            <a:custGeom>
              <a:avLst/>
              <a:gdLst>
                <a:gd name="T0" fmla="*/ 7727 w 60325"/>
                <a:gd name="T1" fmla="*/ 754 h 16509"/>
                <a:gd name="T2" fmla="*/ 835 w 60325"/>
                <a:gd name="T3" fmla="*/ 754 h 16509"/>
                <a:gd name="T4" fmla="*/ 2715 w 60325"/>
                <a:gd name="T5" fmla="*/ 1509 h 16509"/>
                <a:gd name="T6" fmla="*/ 0 w 60325"/>
                <a:gd name="T7" fmla="*/ 754 h 16509"/>
                <a:gd name="T8" fmla="*/ 2715 w 60325"/>
                <a:gd name="T9" fmla="*/ 0 h 16509"/>
                <a:gd name="T10" fmla="*/ 835 w 60325"/>
                <a:gd name="T11" fmla="*/ 754 h 1650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325" h="16509">
                  <a:moveTo>
                    <a:pt x="60048" y="8106"/>
                  </a:moveTo>
                  <a:lnTo>
                    <a:pt x="6491" y="8106"/>
                  </a:lnTo>
                  <a:lnTo>
                    <a:pt x="21098" y="16212"/>
                  </a:lnTo>
                  <a:lnTo>
                    <a:pt x="0" y="8106"/>
                  </a:lnTo>
                  <a:lnTo>
                    <a:pt x="21098" y="0"/>
                  </a:lnTo>
                  <a:lnTo>
                    <a:pt x="6491" y="8106"/>
                  </a:lnTo>
                </a:path>
              </a:pathLst>
            </a:custGeom>
            <a:noFill/>
            <a:ln w="709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765" name="object 79">
              <a:extLst>
                <a:ext uri="{FF2B5EF4-FFF2-40B4-BE49-F238E27FC236}">
                  <a16:creationId xmlns:a16="http://schemas.microsoft.com/office/drawing/2014/main" id="{ED92278C-8139-4DB8-97B5-92C093216DB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7088" y="5062537"/>
              <a:ext cx="46037" cy="12700"/>
            </a:xfrm>
            <a:custGeom>
              <a:avLst/>
              <a:gdLst>
                <a:gd name="T0" fmla="*/ 7210 w 66675"/>
                <a:gd name="T1" fmla="*/ 1680 h 16509"/>
                <a:gd name="T2" fmla="*/ 704 w 66675"/>
                <a:gd name="T3" fmla="*/ 1680 h 16509"/>
                <a:gd name="T4" fmla="*/ 2462 w 66675"/>
                <a:gd name="T5" fmla="*/ 3359 h 16509"/>
                <a:gd name="T6" fmla="*/ 0 w 66675"/>
                <a:gd name="T7" fmla="*/ 1680 h 16509"/>
                <a:gd name="T8" fmla="*/ 2462 w 66675"/>
                <a:gd name="T9" fmla="*/ 0 h 16509"/>
                <a:gd name="T10" fmla="*/ 704 w 66675"/>
                <a:gd name="T11" fmla="*/ 1680 h 1650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6675" h="16509">
                  <a:moveTo>
                    <a:pt x="66539" y="8106"/>
                  </a:moveTo>
                  <a:lnTo>
                    <a:pt x="6491" y="8106"/>
                  </a:lnTo>
                  <a:lnTo>
                    <a:pt x="22720" y="16212"/>
                  </a:lnTo>
                  <a:lnTo>
                    <a:pt x="0" y="8106"/>
                  </a:lnTo>
                  <a:lnTo>
                    <a:pt x="22720" y="0"/>
                  </a:lnTo>
                  <a:lnTo>
                    <a:pt x="6491" y="8106"/>
                  </a:lnTo>
                </a:path>
              </a:pathLst>
            </a:custGeom>
            <a:noFill/>
            <a:ln w="709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766" name="object 80">
              <a:extLst>
                <a:ext uri="{FF2B5EF4-FFF2-40B4-BE49-F238E27FC236}">
                  <a16:creationId xmlns:a16="http://schemas.microsoft.com/office/drawing/2014/main" id="{C2CCF272-3327-44C4-A2FE-D0D148E2FB6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9788" y="5262562"/>
              <a:ext cx="20637" cy="6350"/>
            </a:xfrm>
            <a:custGeom>
              <a:avLst/>
              <a:gdLst>
                <a:gd name="T0" fmla="*/ 2625 w 31114"/>
                <a:gd name="T1" fmla="*/ 672 h 8254"/>
                <a:gd name="T2" fmla="*/ 1382 w 31114"/>
                <a:gd name="T3" fmla="*/ 1008 h 8254"/>
                <a:gd name="T4" fmla="*/ 276 w 31114"/>
                <a:gd name="T5" fmla="*/ 1008 h 8254"/>
                <a:gd name="T6" fmla="*/ 968 w 31114"/>
                <a:gd name="T7" fmla="*/ 1681 h 8254"/>
                <a:gd name="T8" fmla="*/ 0 w 31114"/>
                <a:gd name="T9" fmla="*/ 1008 h 8254"/>
                <a:gd name="T10" fmla="*/ 968 w 31114"/>
                <a:gd name="T11" fmla="*/ 0 h 8254"/>
                <a:gd name="T12" fmla="*/ 276 w 31114"/>
                <a:gd name="T13" fmla="*/ 1008 h 82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1114" h="8254">
                  <a:moveTo>
                    <a:pt x="30835" y="3242"/>
                  </a:moveTo>
                  <a:lnTo>
                    <a:pt x="16229" y="4863"/>
                  </a:lnTo>
                  <a:lnTo>
                    <a:pt x="3245" y="4863"/>
                  </a:lnTo>
                  <a:lnTo>
                    <a:pt x="11360" y="8106"/>
                  </a:lnTo>
                  <a:lnTo>
                    <a:pt x="0" y="4863"/>
                  </a:lnTo>
                  <a:lnTo>
                    <a:pt x="11360" y="0"/>
                  </a:lnTo>
                  <a:lnTo>
                    <a:pt x="3245" y="4863"/>
                  </a:lnTo>
                </a:path>
              </a:pathLst>
            </a:custGeom>
            <a:noFill/>
            <a:ln w="709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767" name="object 81">
              <a:extLst>
                <a:ext uri="{FF2B5EF4-FFF2-40B4-BE49-F238E27FC236}">
                  <a16:creationId xmlns:a16="http://schemas.microsoft.com/office/drawing/2014/main" id="{44EF493B-3544-4235-BBED-E2048CD0A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9675" y="3290887"/>
              <a:ext cx="20638" cy="9525"/>
            </a:xfrm>
            <a:custGeom>
              <a:avLst/>
              <a:gdLst>
                <a:gd name="T0" fmla="*/ 4482 w 27939"/>
                <a:gd name="T1" fmla="*/ 1123 h 14604"/>
                <a:gd name="T2" fmla="*/ 2373 w 27939"/>
                <a:gd name="T3" fmla="*/ 624 h 14604"/>
                <a:gd name="T4" fmla="*/ 527 w 27939"/>
                <a:gd name="T5" fmla="*/ 125 h 14604"/>
                <a:gd name="T6" fmla="*/ 1319 w 27939"/>
                <a:gd name="T7" fmla="*/ 624 h 14604"/>
                <a:gd name="T8" fmla="*/ 0 w 27939"/>
                <a:gd name="T9" fmla="*/ 0 h 14604"/>
                <a:gd name="T10" fmla="*/ 1845 w 27939"/>
                <a:gd name="T11" fmla="*/ 125 h 14604"/>
                <a:gd name="T12" fmla="*/ 527 w 27939"/>
                <a:gd name="T13" fmla="*/ 125 h 146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939" h="14604">
                  <a:moveTo>
                    <a:pt x="27589" y="14591"/>
                  </a:moveTo>
                  <a:lnTo>
                    <a:pt x="14606" y="8106"/>
                  </a:lnTo>
                  <a:lnTo>
                    <a:pt x="3245" y="1621"/>
                  </a:lnTo>
                  <a:lnTo>
                    <a:pt x="8114" y="8106"/>
                  </a:lnTo>
                  <a:lnTo>
                    <a:pt x="0" y="0"/>
                  </a:lnTo>
                  <a:lnTo>
                    <a:pt x="11360" y="1621"/>
                  </a:lnTo>
                  <a:lnTo>
                    <a:pt x="3245" y="1621"/>
                  </a:lnTo>
                </a:path>
              </a:pathLst>
            </a:custGeom>
            <a:noFill/>
            <a:ln w="709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768" name="object 82">
              <a:extLst>
                <a:ext uri="{FF2B5EF4-FFF2-40B4-BE49-F238E27FC236}">
                  <a16:creationId xmlns:a16="http://schemas.microsoft.com/office/drawing/2014/main" id="{C07748A4-141E-4A29-AF37-A39B4A3845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6975" y="3473450"/>
              <a:ext cx="46038" cy="38100"/>
            </a:xfrm>
            <a:custGeom>
              <a:avLst/>
              <a:gdLst>
                <a:gd name="T0" fmla="*/ 7211 w 66675"/>
                <a:gd name="T1" fmla="*/ 6618 h 53975"/>
                <a:gd name="T2" fmla="*/ 3693 w 66675"/>
                <a:gd name="T3" fmla="*/ 3209 h 53975"/>
                <a:gd name="T4" fmla="*/ 879 w 66675"/>
                <a:gd name="T5" fmla="*/ 802 h 53975"/>
                <a:gd name="T6" fmla="*/ 1759 w 66675"/>
                <a:gd name="T7" fmla="*/ 3209 h 53975"/>
                <a:gd name="T8" fmla="*/ 0 w 66675"/>
                <a:gd name="T9" fmla="*/ 0 h 53975"/>
                <a:gd name="T10" fmla="*/ 3166 w 66675"/>
                <a:gd name="T11" fmla="*/ 1204 h 53975"/>
                <a:gd name="T12" fmla="*/ 879 w 66675"/>
                <a:gd name="T13" fmla="*/ 802 h 539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6675" h="53975">
                  <a:moveTo>
                    <a:pt x="66539" y="53502"/>
                  </a:moveTo>
                  <a:lnTo>
                    <a:pt x="34081" y="25940"/>
                  </a:lnTo>
                  <a:lnTo>
                    <a:pt x="8114" y="6485"/>
                  </a:lnTo>
                  <a:lnTo>
                    <a:pt x="16229" y="25940"/>
                  </a:lnTo>
                  <a:lnTo>
                    <a:pt x="0" y="0"/>
                  </a:lnTo>
                  <a:lnTo>
                    <a:pt x="29212" y="9727"/>
                  </a:lnTo>
                  <a:lnTo>
                    <a:pt x="8114" y="6485"/>
                  </a:lnTo>
                </a:path>
              </a:pathLst>
            </a:custGeom>
            <a:noFill/>
            <a:ln w="709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769" name="object 83">
              <a:extLst>
                <a:ext uri="{FF2B5EF4-FFF2-40B4-BE49-F238E27FC236}">
                  <a16:creationId xmlns:a16="http://schemas.microsoft.com/office/drawing/2014/main" id="{BD0ADDA4-FF7E-44C6-8B00-10A53EFAF9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6975" y="3646487"/>
              <a:ext cx="46038" cy="85725"/>
            </a:xfrm>
            <a:custGeom>
              <a:avLst/>
              <a:gdLst>
                <a:gd name="T0" fmla="*/ 7211 w 66675"/>
                <a:gd name="T1" fmla="*/ 15934 h 120014"/>
                <a:gd name="T2" fmla="*/ 3693 w 66675"/>
                <a:gd name="T3" fmla="*/ 7967 h 120014"/>
                <a:gd name="T4" fmla="*/ 704 w 66675"/>
                <a:gd name="T5" fmla="*/ 1938 h 120014"/>
                <a:gd name="T6" fmla="*/ 879 w 66675"/>
                <a:gd name="T7" fmla="*/ 6676 h 120014"/>
                <a:gd name="T8" fmla="*/ 0 w 66675"/>
                <a:gd name="T9" fmla="*/ 0 h 120014"/>
                <a:gd name="T10" fmla="*/ 4046 w 66675"/>
                <a:gd name="T11" fmla="*/ 4522 h 120014"/>
                <a:gd name="T12" fmla="*/ 704 w 66675"/>
                <a:gd name="T13" fmla="*/ 1938 h 12001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6675" h="120014">
                  <a:moveTo>
                    <a:pt x="66539" y="119974"/>
                  </a:moveTo>
                  <a:lnTo>
                    <a:pt x="34081" y="59987"/>
                  </a:lnTo>
                  <a:lnTo>
                    <a:pt x="6491" y="14591"/>
                  </a:lnTo>
                  <a:lnTo>
                    <a:pt x="8114" y="50259"/>
                  </a:lnTo>
                  <a:lnTo>
                    <a:pt x="0" y="0"/>
                  </a:lnTo>
                  <a:lnTo>
                    <a:pt x="37327" y="34046"/>
                  </a:lnTo>
                  <a:lnTo>
                    <a:pt x="6491" y="14591"/>
                  </a:lnTo>
                </a:path>
              </a:pathLst>
            </a:custGeom>
            <a:noFill/>
            <a:ln w="709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770" name="object 84">
              <a:extLst>
                <a:ext uri="{FF2B5EF4-FFF2-40B4-BE49-F238E27FC236}">
                  <a16:creationId xmlns:a16="http://schemas.microsoft.com/office/drawing/2014/main" id="{A158D437-5882-4495-94E7-DFD54C71A2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1738" y="3825875"/>
              <a:ext cx="38100" cy="122237"/>
            </a:xfrm>
            <a:custGeom>
              <a:avLst/>
              <a:gdLst>
                <a:gd name="T0" fmla="*/ 0 w 53975"/>
                <a:gd name="T1" fmla="*/ 20156 h 175259"/>
                <a:gd name="T2" fmla="*/ 3212 w 53975"/>
                <a:gd name="T3" fmla="*/ 10078 h 175259"/>
                <a:gd name="T4" fmla="*/ 5622 w 53975"/>
                <a:gd name="T5" fmla="*/ 2426 h 175259"/>
                <a:gd name="T6" fmla="*/ 1405 w 53975"/>
                <a:gd name="T7" fmla="*/ 6346 h 175259"/>
                <a:gd name="T8" fmla="*/ 6224 w 53975"/>
                <a:gd name="T9" fmla="*/ 0 h 175259"/>
                <a:gd name="T10" fmla="*/ 6625 w 53975"/>
                <a:gd name="T11" fmla="*/ 7839 h 175259"/>
                <a:gd name="T12" fmla="*/ 5622 w 53975"/>
                <a:gd name="T13" fmla="*/ 2426 h 17525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3975" h="175259">
                  <a:moveTo>
                    <a:pt x="0" y="175097"/>
                  </a:moveTo>
                  <a:lnTo>
                    <a:pt x="25966" y="87548"/>
                  </a:lnTo>
                  <a:lnTo>
                    <a:pt x="45441" y="21076"/>
                  </a:lnTo>
                  <a:lnTo>
                    <a:pt x="11360" y="55123"/>
                  </a:lnTo>
                  <a:lnTo>
                    <a:pt x="50310" y="0"/>
                  </a:lnTo>
                  <a:lnTo>
                    <a:pt x="53556" y="68093"/>
                  </a:lnTo>
                  <a:lnTo>
                    <a:pt x="45441" y="21076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771" name="object 85">
              <a:extLst>
                <a:ext uri="{FF2B5EF4-FFF2-40B4-BE49-F238E27FC236}">
                  <a16:creationId xmlns:a16="http://schemas.microsoft.com/office/drawing/2014/main" id="{607964FC-1981-443C-986F-E128130E30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2363" y="4035425"/>
              <a:ext cx="193675" cy="98425"/>
            </a:xfrm>
            <a:custGeom>
              <a:avLst/>
              <a:gdLst>
                <a:gd name="T0" fmla="*/ 0 w 274320"/>
                <a:gd name="T1" fmla="*/ 17054 h 139700"/>
                <a:gd name="T2" fmla="*/ 17085 w 274320"/>
                <a:gd name="T3" fmla="*/ 8527 h 139700"/>
                <a:gd name="T4" fmla="*/ 29949 w 274320"/>
                <a:gd name="T5" fmla="*/ 1983 h 139700"/>
                <a:gd name="T6" fmla="*/ 19898 w 274320"/>
                <a:gd name="T7" fmla="*/ 1785 h 139700"/>
                <a:gd name="T8" fmla="*/ 33969 w 274320"/>
                <a:gd name="T9" fmla="*/ 0 h 139700"/>
                <a:gd name="T10" fmla="*/ 24120 w 274320"/>
                <a:gd name="T11" fmla="*/ 9915 h 139700"/>
                <a:gd name="T12" fmla="*/ 29949 w 274320"/>
                <a:gd name="T13" fmla="*/ 1983 h 1397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4320" h="139700">
                  <a:moveTo>
                    <a:pt x="0" y="139429"/>
                  </a:moveTo>
                  <a:lnTo>
                    <a:pt x="137948" y="69714"/>
                  </a:lnTo>
                  <a:lnTo>
                    <a:pt x="241815" y="16212"/>
                  </a:lnTo>
                  <a:lnTo>
                    <a:pt x="160669" y="14591"/>
                  </a:lnTo>
                  <a:lnTo>
                    <a:pt x="274274" y="0"/>
                  </a:lnTo>
                  <a:lnTo>
                    <a:pt x="194751" y="81063"/>
                  </a:lnTo>
                  <a:lnTo>
                    <a:pt x="241815" y="16212"/>
                  </a:lnTo>
                </a:path>
              </a:pathLst>
            </a:custGeom>
            <a:noFill/>
            <a:ln w="709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772" name="object 86">
              <a:extLst>
                <a:ext uri="{FF2B5EF4-FFF2-40B4-BE49-F238E27FC236}">
                  <a16:creationId xmlns:a16="http://schemas.microsoft.com/office/drawing/2014/main" id="{7699903B-BAA4-4EE5-A961-10BA3DF6F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1088" y="4246562"/>
              <a:ext cx="277812" cy="68263"/>
            </a:xfrm>
            <a:custGeom>
              <a:avLst/>
              <a:gdLst>
                <a:gd name="T0" fmla="*/ 0 w 394970"/>
                <a:gd name="T1" fmla="*/ 6333 h 95884"/>
                <a:gd name="T2" fmla="*/ 42253 w 394970"/>
                <a:gd name="T3" fmla="*/ 6333 h 95884"/>
                <a:gd name="T4" fmla="*/ 31051 w 394970"/>
                <a:gd name="T5" fmla="*/ 0 h 95884"/>
                <a:gd name="T6" fmla="*/ 47756 w 394970"/>
                <a:gd name="T7" fmla="*/ 6333 h 95884"/>
                <a:gd name="T8" fmla="*/ 31051 w 394970"/>
                <a:gd name="T9" fmla="*/ 12455 h 95884"/>
                <a:gd name="T10" fmla="*/ 42253 w 394970"/>
                <a:gd name="T11" fmla="*/ 6333 h 958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94970" h="95884">
                  <a:moveTo>
                    <a:pt x="0" y="48638"/>
                  </a:moveTo>
                  <a:lnTo>
                    <a:pt x="348929" y="48638"/>
                  </a:lnTo>
                  <a:lnTo>
                    <a:pt x="256422" y="0"/>
                  </a:lnTo>
                  <a:lnTo>
                    <a:pt x="394370" y="48638"/>
                  </a:lnTo>
                  <a:lnTo>
                    <a:pt x="256422" y="95655"/>
                  </a:lnTo>
                  <a:lnTo>
                    <a:pt x="348929" y="48638"/>
                  </a:lnTo>
                </a:path>
              </a:pathLst>
            </a:custGeom>
            <a:noFill/>
            <a:ln w="709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773" name="object 87">
              <a:extLst>
                <a:ext uri="{FF2B5EF4-FFF2-40B4-BE49-F238E27FC236}">
                  <a16:creationId xmlns:a16="http://schemas.microsoft.com/office/drawing/2014/main" id="{542EFD1C-D866-4971-AF5B-B68F087CF1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2363" y="4427537"/>
              <a:ext cx="193675" cy="98425"/>
            </a:xfrm>
            <a:custGeom>
              <a:avLst/>
              <a:gdLst>
                <a:gd name="T0" fmla="*/ 0 w 274320"/>
                <a:gd name="T1" fmla="*/ 0 h 139700"/>
                <a:gd name="T2" fmla="*/ 17085 w 274320"/>
                <a:gd name="T3" fmla="*/ 8527 h 139700"/>
                <a:gd name="T4" fmla="*/ 29949 w 274320"/>
                <a:gd name="T5" fmla="*/ 15070 h 139700"/>
                <a:gd name="T6" fmla="*/ 24120 w 274320"/>
                <a:gd name="T7" fmla="*/ 7138 h 139700"/>
                <a:gd name="T8" fmla="*/ 33969 w 274320"/>
                <a:gd name="T9" fmla="*/ 17054 h 139700"/>
                <a:gd name="T10" fmla="*/ 19898 w 274320"/>
                <a:gd name="T11" fmla="*/ 15269 h 139700"/>
                <a:gd name="T12" fmla="*/ 29949 w 274320"/>
                <a:gd name="T13" fmla="*/ 15070 h 1397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4320" h="139700">
                  <a:moveTo>
                    <a:pt x="0" y="0"/>
                  </a:moveTo>
                  <a:lnTo>
                    <a:pt x="137948" y="69714"/>
                  </a:lnTo>
                  <a:lnTo>
                    <a:pt x="241815" y="123217"/>
                  </a:lnTo>
                  <a:lnTo>
                    <a:pt x="194751" y="58365"/>
                  </a:lnTo>
                  <a:lnTo>
                    <a:pt x="274274" y="139429"/>
                  </a:lnTo>
                  <a:lnTo>
                    <a:pt x="160669" y="124838"/>
                  </a:lnTo>
                  <a:lnTo>
                    <a:pt x="241815" y="123217"/>
                  </a:lnTo>
                </a:path>
              </a:pathLst>
            </a:custGeom>
            <a:noFill/>
            <a:ln w="709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774" name="object 88">
              <a:extLst>
                <a:ext uri="{FF2B5EF4-FFF2-40B4-BE49-F238E27FC236}">
                  <a16:creationId xmlns:a16="http://schemas.microsoft.com/office/drawing/2014/main" id="{CF59F84F-A74F-4CA5-8ACF-E94EB7215E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1738" y="4613275"/>
              <a:ext cx="38100" cy="122237"/>
            </a:xfrm>
            <a:custGeom>
              <a:avLst/>
              <a:gdLst>
                <a:gd name="T0" fmla="*/ 0 w 53975"/>
                <a:gd name="T1" fmla="*/ 0 h 175259"/>
                <a:gd name="T2" fmla="*/ 3212 w 53975"/>
                <a:gd name="T3" fmla="*/ 10078 h 175259"/>
                <a:gd name="T4" fmla="*/ 5622 w 53975"/>
                <a:gd name="T5" fmla="*/ 17730 h 175259"/>
                <a:gd name="T6" fmla="*/ 6625 w 53975"/>
                <a:gd name="T7" fmla="*/ 12318 h 175259"/>
                <a:gd name="T8" fmla="*/ 6224 w 53975"/>
                <a:gd name="T9" fmla="*/ 20156 h 175259"/>
                <a:gd name="T10" fmla="*/ 1405 w 53975"/>
                <a:gd name="T11" fmla="*/ 13811 h 175259"/>
                <a:gd name="T12" fmla="*/ 5622 w 53975"/>
                <a:gd name="T13" fmla="*/ 17730 h 17525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3975" h="175259">
                  <a:moveTo>
                    <a:pt x="0" y="0"/>
                  </a:moveTo>
                  <a:lnTo>
                    <a:pt x="25966" y="87548"/>
                  </a:lnTo>
                  <a:lnTo>
                    <a:pt x="45441" y="154021"/>
                  </a:lnTo>
                  <a:lnTo>
                    <a:pt x="53556" y="107004"/>
                  </a:lnTo>
                  <a:lnTo>
                    <a:pt x="50310" y="175097"/>
                  </a:lnTo>
                  <a:lnTo>
                    <a:pt x="11360" y="119974"/>
                  </a:lnTo>
                  <a:lnTo>
                    <a:pt x="45441" y="154021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775" name="object 89">
              <a:extLst>
                <a:ext uri="{FF2B5EF4-FFF2-40B4-BE49-F238E27FC236}">
                  <a16:creationId xmlns:a16="http://schemas.microsoft.com/office/drawing/2014/main" id="{F1AC1E1B-72B6-416C-A426-BB3FF29109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6975" y="4829175"/>
              <a:ext cx="46038" cy="84137"/>
            </a:xfrm>
            <a:custGeom>
              <a:avLst/>
              <a:gdLst>
                <a:gd name="T0" fmla="*/ 7211 w 66675"/>
                <a:gd name="T1" fmla="*/ 0 h 120015"/>
                <a:gd name="T2" fmla="*/ 3693 w 66675"/>
                <a:gd name="T3" fmla="*/ 7121 h 120015"/>
                <a:gd name="T4" fmla="*/ 704 w 66675"/>
                <a:gd name="T5" fmla="*/ 12510 h 120015"/>
                <a:gd name="T6" fmla="*/ 4046 w 66675"/>
                <a:gd name="T7" fmla="*/ 10200 h 120015"/>
                <a:gd name="T8" fmla="*/ 0 w 66675"/>
                <a:gd name="T9" fmla="*/ 14243 h 120015"/>
                <a:gd name="T10" fmla="*/ 879 w 66675"/>
                <a:gd name="T11" fmla="*/ 8276 h 120015"/>
                <a:gd name="T12" fmla="*/ 704 w 66675"/>
                <a:gd name="T13" fmla="*/ 12510 h 1200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6675" h="120015">
                  <a:moveTo>
                    <a:pt x="66539" y="0"/>
                  </a:moveTo>
                  <a:lnTo>
                    <a:pt x="34081" y="59987"/>
                  </a:lnTo>
                  <a:lnTo>
                    <a:pt x="6491" y="105382"/>
                  </a:lnTo>
                  <a:lnTo>
                    <a:pt x="37327" y="85927"/>
                  </a:lnTo>
                  <a:lnTo>
                    <a:pt x="0" y="119974"/>
                  </a:lnTo>
                  <a:lnTo>
                    <a:pt x="8114" y="69714"/>
                  </a:lnTo>
                  <a:lnTo>
                    <a:pt x="6491" y="105382"/>
                  </a:lnTo>
                </a:path>
              </a:pathLst>
            </a:custGeom>
            <a:noFill/>
            <a:ln w="709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776" name="object 90">
              <a:extLst>
                <a:ext uri="{FF2B5EF4-FFF2-40B4-BE49-F238E27FC236}">
                  <a16:creationId xmlns:a16="http://schemas.microsoft.com/office/drawing/2014/main" id="{B88C2525-390E-4196-8E14-B5E93A0D39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6975" y="5049837"/>
              <a:ext cx="46038" cy="38100"/>
            </a:xfrm>
            <a:custGeom>
              <a:avLst/>
              <a:gdLst>
                <a:gd name="T0" fmla="*/ 7211 w 66675"/>
                <a:gd name="T1" fmla="*/ 0 h 53975"/>
                <a:gd name="T2" fmla="*/ 3693 w 66675"/>
                <a:gd name="T3" fmla="*/ 3409 h 53975"/>
                <a:gd name="T4" fmla="*/ 879 w 66675"/>
                <a:gd name="T5" fmla="*/ 5816 h 53975"/>
                <a:gd name="T6" fmla="*/ 3166 w 66675"/>
                <a:gd name="T7" fmla="*/ 5416 h 53975"/>
                <a:gd name="T8" fmla="*/ 0 w 66675"/>
                <a:gd name="T9" fmla="*/ 6618 h 53975"/>
                <a:gd name="T10" fmla="*/ 1759 w 66675"/>
                <a:gd name="T11" fmla="*/ 3409 h 53975"/>
                <a:gd name="T12" fmla="*/ 879 w 66675"/>
                <a:gd name="T13" fmla="*/ 5816 h 539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6675" h="53975">
                  <a:moveTo>
                    <a:pt x="66539" y="0"/>
                  </a:moveTo>
                  <a:lnTo>
                    <a:pt x="34081" y="27561"/>
                  </a:lnTo>
                  <a:lnTo>
                    <a:pt x="8114" y="47017"/>
                  </a:lnTo>
                  <a:lnTo>
                    <a:pt x="29212" y="43774"/>
                  </a:lnTo>
                  <a:lnTo>
                    <a:pt x="0" y="53502"/>
                  </a:lnTo>
                  <a:lnTo>
                    <a:pt x="16229" y="27561"/>
                  </a:lnTo>
                  <a:lnTo>
                    <a:pt x="8114" y="47017"/>
                  </a:lnTo>
                </a:path>
              </a:pathLst>
            </a:custGeom>
            <a:noFill/>
            <a:ln w="709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777" name="object 91">
              <a:extLst>
                <a:ext uri="{FF2B5EF4-FFF2-40B4-BE49-F238E27FC236}">
                  <a16:creationId xmlns:a16="http://schemas.microsoft.com/office/drawing/2014/main" id="{F23930D8-B5AC-4156-8B80-4A90F5EE067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9675" y="5260975"/>
              <a:ext cx="20638" cy="9525"/>
            </a:xfrm>
            <a:custGeom>
              <a:avLst/>
              <a:gdLst>
                <a:gd name="T0" fmla="*/ 4482 w 27939"/>
                <a:gd name="T1" fmla="*/ 0 h 14604"/>
                <a:gd name="T2" fmla="*/ 2373 w 27939"/>
                <a:gd name="T3" fmla="*/ 624 h 14604"/>
                <a:gd name="T4" fmla="*/ 527 w 27939"/>
                <a:gd name="T5" fmla="*/ 999 h 14604"/>
                <a:gd name="T6" fmla="*/ 1845 w 27939"/>
                <a:gd name="T7" fmla="*/ 999 h 14604"/>
                <a:gd name="T8" fmla="*/ 0 w 27939"/>
                <a:gd name="T9" fmla="*/ 1123 h 14604"/>
                <a:gd name="T10" fmla="*/ 1319 w 27939"/>
                <a:gd name="T11" fmla="*/ 499 h 14604"/>
                <a:gd name="T12" fmla="*/ 527 w 27939"/>
                <a:gd name="T13" fmla="*/ 999 h 146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939" h="14604">
                  <a:moveTo>
                    <a:pt x="27589" y="0"/>
                  </a:moveTo>
                  <a:lnTo>
                    <a:pt x="14606" y="8106"/>
                  </a:lnTo>
                  <a:lnTo>
                    <a:pt x="3245" y="12970"/>
                  </a:lnTo>
                  <a:lnTo>
                    <a:pt x="11360" y="12970"/>
                  </a:lnTo>
                  <a:lnTo>
                    <a:pt x="0" y="14591"/>
                  </a:lnTo>
                  <a:lnTo>
                    <a:pt x="8114" y="6485"/>
                  </a:lnTo>
                  <a:lnTo>
                    <a:pt x="3245" y="12970"/>
                  </a:lnTo>
                </a:path>
              </a:pathLst>
            </a:custGeom>
            <a:noFill/>
            <a:ln w="709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778" name="object 92">
              <a:extLst>
                <a:ext uri="{FF2B5EF4-FFF2-40B4-BE49-F238E27FC236}">
                  <a16:creationId xmlns:a16="http://schemas.microsoft.com/office/drawing/2014/main" id="{76BDDD73-DD6C-4353-AF2A-1ED4846255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1150" y="3286125"/>
              <a:ext cx="15875" cy="19050"/>
            </a:xfrm>
            <a:custGeom>
              <a:avLst/>
              <a:gdLst>
                <a:gd name="T0" fmla="*/ 3335 w 21589"/>
                <a:gd name="T1" fmla="*/ 2770 h 27939"/>
                <a:gd name="T2" fmla="*/ 1796 w 21589"/>
                <a:gd name="T3" fmla="*/ 1467 h 27939"/>
                <a:gd name="T4" fmla="*/ 513 w 21589"/>
                <a:gd name="T5" fmla="*/ 326 h 27939"/>
                <a:gd name="T6" fmla="*/ 513 w 21589"/>
                <a:gd name="T7" fmla="*/ 1141 h 27939"/>
                <a:gd name="T8" fmla="*/ 0 w 21589"/>
                <a:gd name="T9" fmla="*/ 0 h 27939"/>
                <a:gd name="T10" fmla="*/ 1796 w 21589"/>
                <a:gd name="T11" fmla="*/ 652 h 27939"/>
                <a:gd name="T12" fmla="*/ 513 w 21589"/>
                <a:gd name="T13" fmla="*/ 326 h 2793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589" h="27939">
                  <a:moveTo>
                    <a:pt x="21098" y="27561"/>
                  </a:moveTo>
                  <a:lnTo>
                    <a:pt x="11360" y="14591"/>
                  </a:lnTo>
                  <a:lnTo>
                    <a:pt x="3245" y="3242"/>
                  </a:lnTo>
                  <a:lnTo>
                    <a:pt x="3245" y="11348"/>
                  </a:lnTo>
                  <a:lnTo>
                    <a:pt x="0" y="0"/>
                  </a:lnTo>
                  <a:lnTo>
                    <a:pt x="11360" y="6485"/>
                  </a:lnTo>
                  <a:lnTo>
                    <a:pt x="3245" y="3242"/>
                  </a:lnTo>
                </a:path>
              </a:pathLst>
            </a:custGeom>
            <a:noFill/>
            <a:ln w="709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779" name="object 93">
              <a:extLst>
                <a:ext uri="{FF2B5EF4-FFF2-40B4-BE49-F238E27FC236}">
                  <a16:creationId xmlns:a16="http://schemas.microsoft.com/office/drawing/2014/main" id="{935ED81D-E3CD-4833-80B3-36BD392BF2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3213" y="3459162"/>
              <a:ext cx="33337" cy="66675"/>
            </a:xfrm>
            <a:custGeom>
              <a:avLst/>
              <a:gdLst>
                <a:gd name="T0" fmla="*/ 5536 w 47625"/>
                <a:gd name="T1" fmla="*/ 11516 h 94614"/>
                <a:gd name="T2" fmla="*/ 2864 w 47625"/>
                <a:gd name="T3" fmla="*/ 5758 h 94614"/>
                <a:gd name="T4" fmla="*/ 573 w 47625"/>
                <a:gd name="T5" fmla="*/ 1390 h 94614"/>
                <a:gd name="T6" fmla="*/ 573 w 47625"/>
                <a:gd name="T7" fmla="*/ 4765 h 94614"/>
                <a:gd name="T8" fmla="*/ 0 w 47625"/>
                <a:gd name="T9" fmla="*/ 0 h 94614"/>
                <a:gd name="T10" fmla="*/ 3245 w 47625"/>
                <a:gd name="T11" fmla="*/ 3376 h 94614"/>
                <a:gd name="T12" fmla="*/ 573 w 47625"/>
                <a:gd name="T13" fmla="*/ 1390 h 9461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7625" h="94614">
                  <a:moveTo>
                    <a:pt x="47064" y="94034"/>
                  </a:moveTo>
                  <a:lnTo>
                    <a:pt x="24343" y="47017"/>
                  </a:lnTo>
                  <a:lnTo>
                    <a:pt x="4868" y="11348"/>
                  </a:lnTo>
                  <a:lnTo>
                    <a:pt x="4868" y="38910"/>
                  </a:lnTo>
                  <a:lnTo>
                    <a:pt x="0" y="0"/>
                  </a:lnTo>
                  <a:lnTo>
                    <a:pt x="27589" y="27561"/>
                  </a:lnTo>
                  <a:lnTo>
                    <a:pt x="4868" y="11348"/>
                  </a:lnTo>
                </a:path>
              </a:pathLst>
            </a:custGeom>
            <a:noFill/>
            <a:ln w="709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780" name="object 94">
              <a:extLst>
                <a:ext uri="{FF2B5EF4-FFF2-40B4-BE49-F238E27FC236}">
                  <a16:creationId xmlns:a16="http://schemas.microsoft.com/office/drawing/2014/main" id="{7A8ED8FA-1782-470A-80DA-C962A257253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5275" y="3614737"/>
              <a:ext cx="46038" cy="149225"/>
            </a:xfrm>
            <a:custGeom>
              <a:avLst/>
              <a:gdLst>
                <a:gd name="T0" fmla="*/ 7896 w 65404"/>
                <a:gd name="T1" fmla="*/ 26508 h 210820"/>
                <a:gd name="T2" fmla="*/ 4343 w 65404"/>
                <a:gd name="T3" fmla="*/ 13254 h 210820"/>
                <a:gd name="T4" fmla="*/ 1382 w 65404"/>
                <a:gd name="T5" fmla="*/ 3059 h 210820"/>
                <a:gd name="T6" fmla="*/ 0 w 65404"/>
                <a:gd name="T7" fmla="*/ 10196 h 210820"/>
                <a:gd name="T8" fmla="*/ 592 w 65404"/>
                <a:gd name="T9" fmla="*/ 0 h 210820"/>
                <a:gd name="T10" fmla="*/ 6318 w 65404"/>
                <a:gd name="T11" fmla="*/ 8360 h 210820"/>
                <a:gd name="T12" fmla="*/ 1382 w 65404"/>
                <a:gd name="T13" fmla="*/ 3059 h 2108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5404" h="210820">
                  <a:moveTo>
                    <a:pt x="64917" y="210765"/>
                  </a:moveTo>
                  <a:lnTo>
                    <a:pt x="35704" y="105382"/>
                  </a:lnTo>
                  <a:lnTo>
                    <a:pt x="11360" y="24319"/>
                  </a:lnTo>
                  <a:lnTo>
                    <a:pt x="0" y="81063"/>
                  </a:lnTo>
                  <a:lnTo>
                    <a:pt x="4868" y="0"/>
                  </a:lnTo>
                  <a:lnTo>
                    <a:pt x="51933" y="66472"/>
                  </a:lnTo>
                  <a:lnTo>
                    <a:pt x="11360" y="24319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781" name="object 95">
              <a:extLst>
                <a:ext uri="{FF2B5EF4-FFF2-40B4-BE49-F238E27FC236}">
                  <a16:creationId xmlns:a16="http://schemas.microsoft.com/office/drawing/2014/main" id="{0CE6F6FA-56AC-4B2C-9BB3-6EFD034831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2100" y="3776662"/>
              <a:ext cx="53975" cy="219075"/>
            </a:xfrm>
            <a:custGeom>
              <a:avLst/>
              <a:gdLst>
                <a:gd name="T0" fmla="*/ 4486 w 76835"/>
                <a:gd name="T1" fmla="*/ 37462 h 311784"/>
                <a:gd name="T2" fmla="*/ 4681 w 76835"/>
                <a:gd name="T3" fmla="*/ 18731 h 311784"/>
                <a:gd name="T4" fmla="*/ 4681 w 76835"/>
                <a:gd name="T5" fmla="*/ 4487 h 311784"/>
                <a:gd name="T6" fmla="*/ 0 w 76835"/>
                <a:gd name="T7" fmla="*/ 13073 h 311784"/>
                <a:gd name="T8" fmla="*/ 4681 w 76835"/>
                <a:gd name="T9" fmla="*/ 0 h 311784"/>
                <a:gd name="T10" fmla="*/ 9167 w 76835"/>
                <a:gd name="T11" fmla="*/ 13073 h 311784"/>
                <a:gd name="T12" fmla="*/ 4681 w 76835"/>
                <a:gd name="T13" fmla="*/ 4487 h 31178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6835" h="311784">
                  <a:moveTo>
                    <a:pt x="37327" y="311285"/>
                  </a:moveTo>
                  <a:lnTo>
                    <a:pt x="38950" y="155642"/>
                  </a:lnTo>
                  <a:lnTo>
                    <a:pt x="38950" y="37289"/>
                  </a:lnTo>
                  <a:lnTo>
                    <a:pt x="0" y="108625"/>
                  </a:lnTo>
                  <a:lnTo>
                    <a:pt x="38950" y="0"/>
                  </a:lnTo>
                  <a:lnTo>
                    <a:pt x="76277" y="108625"/>
                  </a:lnTo>
                  <a:lnTo>
                    <a:pt x="38950" y="37289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782" name="object 96">
              <a:extLst>
                <a:ext uri="{FF2B5EF4-FFF2-40B4-BE49-F238E27FC236}">
                  <a16:creationId xmlns:a16="http://schemas.microsoft.com/office/drawing/2014/main" id="{E9495DC0-084E-4D6A-90ED-E44FC31A09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4638" y="3995737"/>
              <a:ext cx="90487" cy="174625"/>
            </a:xfrm>
            <a:custGeom>
              <a:avLst/>
              <a:gdLst>
                <a:gd name="T0" fmla="*/ 0 w 128270"/>
                <a:gd name="T1" fmla="*/ 30026 h 248284"/>
                <a:gd name="T2" fmla="*/ 8000 w 128270"/>
                <a:gd name="T3" fmla="*/ 15111 h 248284"/>
                <a:gd name="T4" fmla="*/ 13801 w 128270"/>
                <a:gd name="T5" fmla="*/ 3532 h 248284"/>
                <a:gd name="T6" fmla="*/ 6400 w 128270"/>
                <a:gd name="T7" fmla="*/ 8635 h 248284"/>
                <a:gd name="T8" fmla="*/ 15801 w 128270"/>
                <a:gd name="T9" fmla="*/ 0 h 248284"/>
                <a:gd name="T10" fmla="*/ 14001 w 128270"/>
                <a:gd name="T11" fmla="*/ 12363 h 248284"/>
                <a:gd name="T12" fmla="*/ 13801 w 128270"/>
                <a:gd name="T13" fmla="*/ 3532 h 24828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8270" h="248284">
                  <a:moveTo>
                    <a:pt x="0" y="248055"/>
                  </a:moveTo>
                  <a:lnTo>
                    <a:pt x="64917" y="124838"/>
                  </a:lnTo>
                  <a:lnTo>
                    <a:pt x="111981" y="29182"/>
                  </a:lnTo>
                  <a:lnTo>
                    <a:pt x="51933" y="71336"/>
                  </a:lnTo>
                  <a:lnTo>
                    <a:pt x="128211" y="0"/>
                  </a:lnTo>
                  <a:lnTo>
                    <a:pt x="113604" y="102140"/>
                  </a:lnTo>
                  <a:lnTo>
                    <a:pt x="111981" y="29182"/>
                  </a:lnTo>
                </a:path>
              </a:pathLst>
            </a:custGeom>
            <a:noFill/>
            <a:ln w="709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783" name="object 97">
              <a:extLst>
                <a:ext uri="{FF2B5EF4-FFF2-40B4-BE49-F238E27FC236}">
                  <a16:creationId xmlns:a16="http://schemas.microsoft.com/office/drawing/2014/main" id="{230B64F4-49AB-474D-9053-BF0C80DF7A7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0825" y="4264025"/>
              <a:ext cx="138113" cy="33337"/>
            </a:xfrm>
            <a:custGeom>
              <a:avLst/>
              <a:gdLst>
                <a:gd name="T0" fmla="*/ 0 w 196850"/>
                <a:gd name="T1" fmla="*/ 2861 h 47625"/>
                <a:gd name="T2" fmla="*/ 20714 w 196850"/>
                <a:gd name="T3" fmla="*/ 2861 h 47625"/>
                <a:gd name="T4" fmla="*/ 15294 w 196850"/>
                <a:gd name="T5" fmla="*/ 0 h 47625"/>
                <a:gd name="T6" fmla="*/ 23425 w 196850"/>
                <a:gd name="T7" fmla="*/ 2861 h 47625"/>
                <a:gd name="T8" fmla="*/ 15294 w 196850"/>
                <a:gd name="T9" fmla="*/ 5531 h 47625"/>
                <a:gd name="T10" fmla="*/ 20714 w 196850"/>
                <a:gd name="T11" fmla="*/ 2861 h 476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96850" h="47625">
                  <a:moveTo>
                    <a:pt x="0" y="24319"/>
                  </a:moveTo>
                  <a:lnTo>
                    <a:pt x="173653" y="24319"/>
                  </a:lnTo>
                  <a:lnTo>
                    <a:pt x="128211" y="0"/>
                  </a:lnTo>
                  <a:lnTo>
                    <a:pt x="196374" y="24319"/>
                  </a:lnTo>
                  <a:lnTo>
                    <a:pt x="128211" y="47017"/>
                  </a:lnTo>
                  <a:lnTo>
                    <a:pt x="173653" y="24319"/>
                  </a:lnTo>
                </a:path>
              </a:pathLst>
            </a:custGeom>
            <a:noFill/>
            <a:ln w="709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784" name="object 98">
              <a:extLst>
                <a:ext uri="{FF2B5EF4-FFF2-40B4-BE49-F238E27FC236}">
                  <a16:creationId xmlns:a16="http://schemas.microsoft.com/office/drawing/2014/main" id="{BE43CA5E-2CCD-4480-9397-A386D8745F8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4638" y="4391025"/>
              <a:ext cx="90487" cy="174625"/>
            </a:xfrm>
            <a:custGeom>
              <a:avLst/>
              <a:gdLst>
                <a:gd name="T0" fmla="*/ 0 w 128270"/>
                <a:gd name="T1" fmla="*/ 0 h 248284"/>
                <a:gd name="T2" fmla="*/ 8000 w 128270"/>
                <a:gd name="T3" fmla="*/ 14915 h 248284"/>
                <a:gd name="T4" fmla="*/ 13801 w 128270"/>
                <a:gd name="T5" fmla="*/ 26494 h 248284"/>
                <a:gd name="T6" fmla="*/ 14001 w 128270"/>
                <a:gd name="T7" fmla="*/ 17662 h 248284"/>
                <a:gd name="T8" fmla="*/ 15801 w 128270"/>
                <a:gd name="T9" fmla="*/ 30026 h 248284"/>
                <a:gd name="T10" fmla="*/ 6400 w 128270"/>
                <a:gd name="T11" fmla="*/ 21391 h 248284"/>
                <a:gd name="T12" fmla="*/ 13801 w 128270"/>
                <a:gd name="T13" fmla="*/ 26494 h 24828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8270" h="248284">
                  <a:moveTo>
                    <a:pt x="0" y="0"/>
                  </a:moveTo>
                  <a:lnTo>
                    <a:pt x="64917" y="123217"/>
                  </a:lnTo>
                  <a:lnTo>
                    <a:pt x="111981" y="218872"/>
                  </a:lnTo>
                  <a:lnTo>
                    <a:pt x="113604" y="145914"/>
                  </a:lnTo>
                  <a:lnTo>
                    <a:pt x="128211" y="248055"/>
                  </a:lnTo>
                  <a:lnTo>
                    <a:pt x="51933" y="176719"/>
                  </a:lnTo>
                  <a:lnTo>
                    <a:pt x="111981" y="218872"/>
                  </a:lnTo>
                </a:path>
              </a:pathLst>
            </a:custGeom>
            <a:noFill/>
            <a:ln w="709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785" name="object 99">
              <a:extLst>
                <a:ext uri="{FF2B5EF4-FFF2-40B4-BE49-F238E27FC236}">
                  <a16:creationId xmlns:a16="http://schemas.microsoft.com/office/drawing/2014/main" id="{8129D753-DE72-49D6-8D9D-356A377C38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2100" y="4565650"/>
              <a:ext cx="53975" cy="219075"/>
            </a:xfrm>
            <a:custGeom>
              <a:avLst/>
              <a:gdLst>
                <a:gd name="T0" fmla="*/ 4486 w 76835"/>
                <a:gd name="T1" fmla="*/ 0 h 311784"/>
                <a:gd name="T2" fmla="*/ 4681 w 76835"/>
                <a:gd name="T3" fmla="*/ 18731 h 311784"/>
                <a:gd name="T4" fmla="*/ 4681 w 76835"/>
                <a:gd name="T5" fmla="*/ 32975 h 311784"/>
                <a:gd name="T6" fmla="*/ 9167 w 76835"/>
                <a:gd name="T7" fmla="*/ 24389 h 311784"/>
                <a:gd name="T8" fmla="*/ 4681 w 76835"/>
                <a:gd name="T9" fmla="*/ 37462 h 311784"/>
                <a:gd name="T10" fmla="*/ 0 w 76835"/>
                <a:gd name="T11" fmla="*/ 24389 h 311784"/>
                <a:gd name="T12" fmla="*/ 4681 w 76835"/>
                <a:gd name="T13" fmla="*/ 32975 h 31178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6835" h="311784">
                  <a:moveTo>
                    <a:pt x="37327" y="0"/>
                  </a:moveTo>
                  <a:lnTo>
                    <a:pt x="38950" y="155642"/>
                  </a:lnTo>
                  <a:lnTo>
                    <a:pt x="38950" y="273995"/>
                  </a:lnTo>
                  <a:lnTo>
                    <a:pt x="76277" y="202659"/>
                  </a:lnTo>
                  <a:lnTo>
                    <a:pt x="38950" y="311285"/>
                  </a:lnTo>
                  <a:lnTo>
                    <a:pt x="0" y="202659"/>
                  </a:lnTo>
                  <a:lnTo>
                    <a:pt x="38950" y="273995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786" name="object 100">
              <a:extLst>
                <a:ext uri="{FF2B5EF4-FFF2-40B4-BE49-F238E27FC236}">
                  <a16:creationId xmlns:a16="http://schemas.microsoft.com/office/drawing/2014/main" id="{A92082B7-E0A3-4DBC-82AE-9E7F5F348F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5275" y="4797425"/>
              <a:ext cx="46038" cy="147637"/>
            </a:xfrm>
            <a:custGeom>
              <a:avLst/>
              <a:gdLst>
                <a:gd name="T0" fmla="*/ 7896 w 65404"/>
                <a:gd name="T1" fmla="*/ 0 h 210820"/>
                <a:gd name="T2" fmla="*/ 4343 w 65404"/>
                <a:gd name="T3" fmla="*/ 12430 h 210820"/>
                <a:gd name="T4" fmla="*/ 1382 w 65404"/>
                <a:gd name="T5" fmla="*/ 21991 h 210820"/>
                <a:gd name="T6" fmla="*/ 6318 w 65404"/>
                <a:gd name="T7" fmla="*/ 17019 h 210820"/>
                <a:gd name="T8" fmla="*/ 592 w 65404"/>
                <a:gd name="T9" fmla="*/ 24860 h 210820"/>
                <a:gd name="T10" fmla="*/ 0 w 65404"/>
                <a:gd name="T11" fmla="*/ 15299 h 210820"/>
                <a:gd name="T12" fmla="*/ 1382 w 65404"/>
                <a:gd name="T13" fmla="*/ 21991 h 2108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5404" h="210820">
                  <a:moveTo>
                    <a:pt x="64917" y="0"/>
                  </a:moveTo>
                  <a:lnTo>
                    <a:pt x="35704" y="105382"/>
                  </a:lnTo>
                  <a:lnTo>
                    <a:pt x="11360" y="186446"/>
                  </a:lnTo>
                  <a:lnTo>
                    <a:pt x="51933" y="144293"/>
                  </a:lnTo>
                  <a:lnTo>
                    <a:pt x="4868" y="210765"/>
                  </a:lnTo>
                  <a:lnTo>
                    <a:pt x="0" y="129702"/>
                  </a:lnTo>
                  <a:lnTo>
                    <a:pt x="11360" y="186446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787" name="object 101">
              <a:extLst>
                <a:ext uri="{FF2B5EF4-FFF2-40B4-BE49-F238E27FC236}">
                  <a16:creationId xmlns:a16="http://schemas.microsoft.com/office/drawing/2014/main" id="{A813FEB6-8E49-4D04-B780-1D9D3CB6E1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3213" y="5035550"/>
              <a:ext cx="33337" cy="66675"/>
            </a:xfrm>
            <a:custGeom>
              <a:avLst/>
              <a:gdLst>
                <a:gd name="T0" fmla="*/ 5536 w 47625"/>
                <a:gd name="T1" fmla="*/ 0 h 94615"/>
                <a:gd name="T2" fmla="*/ 2864 w 47625"/>
                <a:gd name="T3" fmla="*/ 5758 h 94615"/>
                <a:gd name="T4" fmla="*/ 573 w 47625"/>
                <a:gd name="T5" fmla="*/ 10126 h 94615"/>
                <a:gd name="T6" fmla="*/ 3245 w 47625"/>
                <a:gd name="T7" fmla="*/ 8141 h 94615"/>
                <a:gd name="T8" fmla="*/ 0 w 47625"/>
                <a:gd name="T9" fmla="*/ 11516 h 94615"/>
                <a:gd name="T10" fmla="*/ 573 w 47625"/>
                <a:gd name="T11" fmla="*/ 6751 h 94615"/>
                <a:gd name="T12" fmla="*/ 573 w 47625"/>
                <a:gd name="T13" fmla="*/ 10126 h 946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7625" h="94615">
                  <a:moveTo>
                    <a:pt x="47064" y="0"/>
                  </a:moveTo>
                  <a:lnTo>
                    <a:pt x="24343" y="47017"/>
                  </a:lnTo>
                  <a:lnTo>
                    <a:pt x="4868" y="82685"/>
                  </a:lnTo>
                  <a:lnTo>
                    <a:pt x="27589" y="66472"/>
                  </a:lnTo>
                  <a:lnTo>
                    <a:pt x="0" y="94034"/>
                  </a:lnTo>
                  <a:lnTo>
                    <a:pt x="4868" y="55123"/>
                  </a:lnTo>
                  <a:lnTo>
                    <a:pt x="4868" y="82685"/>
                  </a:lnTo>
                </a:path>
              </a:pathLst>
            </a:custGeom>
            <a:noFill/>
            <a:ln w="709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788" name="object 102">
              <a:extLst>
                <a:ext uri="{FF2B5EF4-FFF2-40B4-BE49-F238E27FC236}">
                  <a16:creationId xmlns:a16="http://schemas.microsoft.com/office/drawing/2014/main" id="{9111ABBC-76E6-4BEE-89BF-6EEE64215D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1150" y="5256212"/>
              <a:ext cx="15875" cy="19050"/>
            </a:xfrm>
            <a:custGeom>
              <a:avLst/>
              <a:gdLst>
                <a:gd name="T0" fmla="*/ 3335 w 21589"/>
                <a:gd name="T1" fmla="*/ 0 h 27940"/>
                <a:gd name="T2" fmla="*/ 1796 w 21589"/>
                <a:gd name="T3" fmla="*/ 1466 h 27940"/>
                <a:gd name="T4" fmla="*/ 513 w 21589"/>
                <a:gd name="T5" fmla="*/ 2443 h 27940"/>
                <a:gd name="T6" fmla="*/ 1796 w 21589"/>
                <a:gd name="T7" fmla="*/ 2118 h 27940"/>
                <a:gd name="T8" fmla="*/ 0 w 21589"/>
                <a:gd name="T9" fmla="*/ 2769 h 27940"/>
                <a:gd name="T10" fmla="*/ 513 w 21589"/>
                <a:gd name="T11" fmla="*/ 1629 h 27940"/>
                <a:gd name="T12" fmla="*/ 513 w 21589"/>
                <a:gd name="T13" fmla="*/ 2443 h 279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589" h="27940">
                  <a:moveTo>
                    <a:pt x="21098" y="0"/>
                  </a:moveTo>
                  <a:lnTo>
                    <a:pt x="11360" y="14591"/>
                  </a:lnTo>
                  <a:lnTo>
                    <a:pt x="3245" y="24319"/>
                  </a:lnTo>
                  <a:lnTo>
                    <a:pt x="11360" y="21076"/>
                  </a:lnTo>
                  <a:lnTo>
                    <a:pt x="0" y="27561"/>
                  </a:lnTo>
                  <a:lnTo>
                    <a:pt x="3245" y="16212"/>
                  </a:lnTo>
                  <a:lnTo>
                    <a:pt x="3245" y="24319"/>
                  </a:lnTo>
                </a:path>
              </a:pathLst>
            </a:custGeom>
            <a:noFill/>
            <a:ln w="709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789" name="object 103">
              <a:extLst>
                <a:ext uri="{FF2B5EF4-FFF2-40B4-BE49-F238E27FC236}">
                  <a16:creationId xmlns:a16="http://schemas.microsoft.com/office/drawing/2014/main" id="{DFBA02FB-EBA6-409C-BF9B-BCC15FA4C81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5800" y="3282950"/>
              <a:ext cx="6350" cy="25400"/>
            </a:xfrm>
            <a:custGeom>
              <a:avLst/>
              <a:gdLst>
                <a:gd name="T0" fmla="*/ 581 w 10160"/>
                <a:gd name="T1" fmla="*/ 5625 h 34289"/>
                <a:gd name="T2" fmla="*/ 387 w 10160"/>
                <a:gd name="T3" fmla="*/ 2947 h 34289"/>
                <a:gd name="T4" fmla="*/ 194 w 10160"/>
                <a:gd name="T5" fmla="*/ 536 h 34289"/>
                <a:gd name="T6" fmla="*/ 0 w 10160"/>
                <a:gd name="T7" fmla="*/ 2143 h 34289"/>
                <a:gd name="T8" fmla="*/ 97 w 10160"/>
                <a:gd name="T9" fmla="*/ 0 h 34289"/>
                <a:gd name="T10" fmla="*/ 484 w 10160"/>
                <a:gd name="T11" fmla="*/ 1875 h 34289"/>
                <a:gd name="T12" fmla="*/ 194 w 10160"/>
                <a:gd name="T13" fmla="*/ 536 h 3428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160" h="34289">
                  <a:moveTo>
                    <a:pt x="9737" y="34046"/>
                  </a:moveTo>
                  <a:lnTo>
                    <a:pt x="6491" y="17834"/>
                  </a:lnTo>
                  <a:lnTo>
                    <a:pt x="3245" y="3242"/>
                  </a:lnTo>
                  <a:lnTo>
                    <a:pt x="0" y="12970"/>
                  </a:lnTo>
                  <a:lnTo>
                    <a:pt x="1622" y="0"/>
                  </a:lnTo>
                  <a:lnTo>
                    <a:pt x="8114" y="11348"/>
                  </a:lnTo>
                  <a:lnTo>
                    <a:pt x="3245" y="3242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790" name="object 104">
              <a:extLst>
                <a:ext uri="{FF2B5EF4-FFF2-40B4-BE49-F238E27FC236}">
                  <a16:creationId xmlns:a16="http://schemas.microsoft.com/office/drawing/2014/main" id="{A0D1C18D-65C0-4D37-9E99-4E83785D4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6275" y="3452812"/>
              <a:ext cx="20638" cy="80963"/>
            </a:xfrm>
            <a:custGeom>
              <a:avLst/>
              <a:gdLst>
                <a:gd name="T0" fmla="*/ 4482 w 27939"/>
                <a:gd name="T1" fmla="*/ 13607 h 115570"/>
                <a:gd name="T2" fmla="*/ 2900 w 27939"/>
                <a:gd name="T3" fmla="*/ 6707 h 115570"/>
                <a:gd name="T4" fmla="*/ 1582 w 27939"/>
                <a:gd name="T5" fmla="*/ 1534 h 115570"/>
                <a:gd name="T6" fmla="*/ 0 w 27939"/>
                <a:gd name="T7" fmla="*/ 4982 h 115570"/>
                <a:gd name="T8" fmla="*/ 1054 w 27939"/>
                <a:gd name="T9" fmla="*/ 0 h 115570"/>
                <a:gd name="T10" fmla="*/ 4482 w 27939"/>
                <a:gd name="T11" fmla="*/ 4408 h 115570"/>
                <a:gd name="T12" fmla="*/ 1582 w 27939"/>
                <a:gd name="T13" fmla="*/ 1534 h 11557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939" h="115570">
                  <a:moveTo>
                    <a:pt x="27589" y="115110"/>
                  </a:moveTo>
                  <a:lnTo>
                    <a:pt x="17852" y="56744"/>
                  </a:lnTo>
                  <a:lnTo>
                    <a:pt x="9737" y="12970"/>
                  </a:lnTo>
                  <a:lnTo>
                    <a:pt x="0" y="42153"/>
                  </a:lnTo>
                  <a:lnTo>
                    <a:pt x="6491" y="0"/>
                  </a:lnTo>
                  <a:lnTo>
                    <a:pt x="27589" y="37289"/>
                  </a:lnTo>
                  <a:lnTo>
                    <a:pt x="9737" y="12970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791" name="object 105">
              <a:extLst>
                <a:ext uri="{FF2B5EF4-FFF2-40B4-BE49-F238E27FC236}">
                  <a16:creationId xmlns:a16="http://schemas.microsoft.com/office/drawing/2014/main" id="{7A582053-DF2A-4F4F-8B4F-6EF396B15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1988" y="3598862"/>
              <a:ext cx="44450" cy="182563"/>
            </a:xfrm>
            <a:custGeom>
              <a:avLst/>
              <a:gdLst>
                <a:gd name="T0" fmla="*/ 6683 w 63500"/>
                <a:gd name="T1" fmla="*/ 31295 h 259715"/>
                <a:gd name="T2" fmla="*/ 4582 w 63500"/>
                <a:gd name="T3" fmla="*/ 15647 h 259715"/>
                <a:gd name="T4" fmla="*/ 2673 w 63500"/>
                <a:gd name="T5" fmla="*/ 3716 h 259715"/>
                <a:gd name="T6" fmla="*/ 0 w 63500"/>
                <a:gd name="T7" fmla="*/ 11539 h 259715"/>
                <a:gd name="T8" fmla="*/ 2291 w 63500"/>
                <a:gd name="T9" fmla="*/ 0 h 259715"/>
                <a:gd name="T10" fmla="*/ 7447 w 63500"/>
                <a:gd name="T11" fmla="*/ 10366 h 259715"/>
                <a:gd name="T12" fmla="*/ 2673 w 63500"/>
                <a:gd name="T13" fmla="*/ 3716 h 2597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3500" h="259715">
                  <a:moveTo>
                    <a:pt x="56802" y="259404"/>
                  </a:moveTo>
                  <a:lnTo>
                    <a:pt x="38950" y="129702"/>
                  </a:lnTo>
                  <a:lnTo>
                    <a:pt x="22720" y="30804"/>
                  </a:lnTo>
                  <a:lnTo>
                    <a:pt x="0" y="95655"/>
                  </a:lnTo>
                  <a:lnTo>
                    <a:pt x="19475" y="0"/>
                  </a:lnTo>
                  <a:lnTo>
                    <a:pt x="63294" y="85927"/>
                  </a:lnTo>
                  <a:lnTo>
                    <a:pt x="22720" y="30804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792" name="object 106">
              <a:extLst>
                <a:ext uri="{FF2B5EF4-FFF2-40B4-BE49-F238E27FC236}">
                  <a16:creationId xmlns:a16="http://schemas.microsoft.com/office/drawing/2014/main" id="{D076DFCC-1905-47F7-91BF-DA9B086A0E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0875" y="3752850"/>
              <a:ext cx="65088" cy="266700"/>
            </a:xfrm>
            <a:custGeom>
              <a:avLst/>
              <a:gdLst>
                <a:gd name="T0" fmla="*/ 9522 w 92710"/>
                <a:gd name="T1" fmla="*/ 45537 h 379729"/>
                <a:gd name="T2" fmla="*/ 6607 w 92710"/>
                <a:gd name="T3" fmla="*/ 22769 h 379729"/>
                <a:gd name="T4" fmla="*/ 4276 w 92710"/>
                <a:gd name="T5" fmla="*/ 5449 h 379729"/>
                <a:gd name="T6" fmla="*/ 0 w 92710"/>
                <a:gd name="T7" fmla="*/ 16735 h 379729"/>
                <a:gd name="T8" fmla="*/ 3498 w 92710"/>
                <a:gd name="T9" fmla="*/ 0 h 379729"/>
                <a:gd name="T10" fmla="*/ 11076 w 92710"/>
                <a:gd name="T11" fmla="*/ 15179 h 379729"/>
                <a:gd name="T12" fmla="*/ 4276 w 92710"/>
                <a:gd name="T13" fmla="*/ 5449 h 37972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2710" h="379729">
                  <a:moveTo>
                    <a:pt x="79523" y="379378"/>
                  </a:moveTo>
                  <a:lnTo>
                    <a:pt x="55179" y="189689"/>
                  </a:lnTo>
                  <a:lnTo>
                    <a:pt x="35704" y="45395"/>
                  </a:lnTo>
                  <a:lnTo>
                    <a:pt x="0" y="139429"/>
                  </a:lnTo>
                  <a:lnTo>
                    <a:pt x="29212" y="0"/>
                  </a:lnTo>
                  <a:lnTo>
                    <a:pt x="92506" y="126459"/>
                  </a:lnTo>
                  <a:lnTo>
                    <a:pt x="35704" y="45395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793" name="object 107">
              <a:extLst>
                <a:ext uri="{FF2B5EF4-FFF2-40B4-BE49-F238E27FC236}">
                  <a16:creationId xmlns:a16="http://schemas.microsoft.com/office/drawing/2014/main" id="{1BC215DB-858A-4B55-A765-ED932E1B09C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7225" y="3976687"/>
              <a:ext cx="52388" cy="212725"/>
            </a:xfrm>
            <a:custGeom>
              <a:avLst/>
              <a:gdLst>
                <a:gd name="T0" fmla="*/ 7962 w 74929"/>
                <a:gd name="T1" fmla="*/ 35926 h 303529"/>
                <a:gd name="T2" fmla="*/ 5308 w 74929"/>
                <a:gd name="T3" fmla="*/ 18059 h 303529"/>
                <a:gd name="T4" fmla="*/ 3033 w 74929"/>
                <a:gd name="T5" fmla="*/ 4227 h 303529"/>
                <a:gd name="T6" fmla="*/ 0 w 74929"/>
                <a:gd name="T7" fmla="*/ 13256 h 303529"/>
                <a:gd name="T8" fmla="*/ 2465 w 74929"/>
                <a:gd name="T9" fmla="*/ 0 h 303529"/>
                <a:gd name="T10" fmla="*/ 8720 w 74929"/>
                <a:gd name="T11" fmla="*/ 11911 h 303529"/>
                <a:gd name="T12" fmla="*/ 3033 w 74929"/>
                <a:gd name="T13" fmla="*/ 4227 h 30352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4929" h="303529">
                  <a:moveTo>
                    <a:pt x="68162" y="303178"/>
                  </a:moveTo>
                  <a:lnTo>
                    <a:pt x="45441" y="152400"/>
                  </a:lnTo>
                  <a:lnTo>
                    <a:pt x="25966" y="35668"/>
                  </a:lnTo>
                  <a:lnTo>
                    <a:pt x="0" y="111868"/>
                  </a:lnTo>
                  <a:lnTo>
                    <a:pt x="21098" y="0"/>
                  </a:lnTo>
                  <a:lnTo>
                    <a:pt x="74654" y="100519"/>
                  </a:lnTo>
                  <a:lnTo>
                    <a:pt x="25966" y="35668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794" name="object 108">
              <a:extLst>
                <a:ext uri="{FF2B5EF4-FFF2-40B4-BE49-F238E27FC236}">
                  <a16:creationId xmlns:a16="http://schemas.microsoft.com/office/drawing/2014/main" id="{850E5283-2AB7-4629-A9E9-62458BFAF0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3100" y="4276725"/>
              <a:ext cx="31750" cy="7937"/>
            </a:xfrm>
            <a:custGeom>
              <a:avLst/>
              <a:gdLst>
                <a:gd name="T0" fmla="*/ 6345 w 43814"/>
                <a:gd name="T1" fmla="*/ 727 h 11429"/>
                <a:gd name="T2" fmla="*/ 705 w 43814"/>
                <a:gd name="T3" fmla="*/ 727 h 11429"/>
                <a:gd name="T4" fmla="*/ 2350 w 43814"/>
                <a:gd name="T5" fmla="*/ 1273 h 11429"/>
                <a:gd name="T6" fmla="*/ 0 w 43814"/>
                <a:gd name="T7" fmla="*/ 727 h 11429"/>
                <a:gd name="T8" fmla="*/ 2350 w 43814"/>
                <a:gd name="T9" fmla="*/ 0 h 11429"/>
                <a:gd name="T10" fmla="*/ 705 w 43814"/>
                <a:gd name="T11" fmla="*/ 727 h 1142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3814" h="11429">
                  <a:moveTo>
                    <a:pt x="43818" y="6485"/>
                  </a:moveTo>
                  <a:lnTo>
                    <a:pt x="4868" y="6485"/>
                  </a:lnTo>
                  <a:lnTo>
                    <a:pt x="16229" y="11348"/>
                  </a:lnTo>
                  <a:lnTo>
                    <a:pt x="0" y="6485"/>
                  </a:lnTo>
                  <a:lnTo>
                    <a:pt x="16229" y="0"/>
                  </a:lnTo>
                  <a:lnTo>
                    <a:pt x="4868" y="6485"/>
                  </a:lnTo>
                </a:path>
              </a:pathLst>
            </a:custGeom>
            <a:noFill/>
            <a:ln w="709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795" name="object 109">
              <a:extLst>
                <a:ext uri="{FF2B5EF4-FFF2-40B4-BE49-F238E27FC236}">
                  <a16:creationId xmlns:a16="http://schemas.microsoft.com/office/drawing/2014/main" id="{0D741B5E-E797-4D69-9A32-CF7F810A51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7225" y="4370387"/>
              <a:ext cx="52388" cy="214313"/>
            </a:xfrm>
            <a:custGeom>
              <a:avLst/>
              <a:gdLst>
                <a:gd name="T0" fmla="*/ 7962 w 74929"/>
                <a:gd name="T1" fmla="*/ 0 h 303529"/>
                <a:gd name="T2" fmla="*/ 5308 w 74929"/>
                <a:gd name="T3" fmla="*/ 18682 h 303529"/>
                <a:gd name="T4" fmla="*/ 3033 w 74929"/>
                <a:gd name="T5" fmla="*/ 33146 h 303529"/>
                <a:gd name="T6" fmla="*/ 8720 w 74929"/>
                <a:gd name="T7" fmla="*/ 25110 h 303529"/>
                <a:gd name="T8" fmla="*/ 2465 w 74929"/>
                <a:gd name="T9" fmla="*/ 37565 h 303529"/>
                <a:gd name="T10" fmla="*/ 0 w 74929"/>
                <a:gd name="T11" fmla="*/ 23704 h 303529"/>
                <a:gd name="T12" fmla="*/ 3033 w 74929"/>
                <a:gd name="T13" fmla="*/ 33146 h 30352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4929" h="303529">
                  <a:moveTo>
                    <a:pt x="68162" y="0"/>
                  </a:moveTo>
                  <a:lnTo>
                    <a:pt x="45441" y="150778"/>
                  </a:lnTo>
                  <a:lnTo>
                    <a:pt x="25966" y="267510"/>
                  </a:lnTo>
                  <a:lnTo>
                    <a:pt x="74654" y="202659"/>
                  </a:lnTo>
                  <a:lnTo>
                    <a:pt x="21098" y="303178"/>
                  </a:lnTo>
                  <a:lnTo>
                    <a:pt x="0" y="191310"/>
                  </a:lnTo>
                  <a:lnTo>
                    <a:pt x="25966" y="267510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796" name="object 110">
              <a:extLst>
                <a:ext uri="{FF2B5EF4-FFF2-40B4-BE49-F238E27FC236}">
                  <a16:creationId xmlns:a16="http://schemas.microsoft.com/office/drawing/2014/main" id="{DD72B1FD-807F-4B64-9056-DD0814912F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0875" y="4540250"/>
              <a:ext cx="65088" cy="268287"/>
            </a:xfrm>
            <a:custGeom>
              <a:avLst/>
              <a:gdLst>
                <a:gd name="T0" fmla="*/ 9522 w 92710"/>
                <a:gd name="T1" fmla="*/ 0 h 379729"/>
                <a:gd name="T2" fmla="*/ 6607 w 92710"/>
                <a:gd name="T3" fmla="*/ 23594 h 379729"/>
                <a:gd name="T4" fmla="*/ 4276 w 92710"/>
                <a:gd name="T5" fmla="*/ 41541 h 379729"/>
                <a:gd name="T6" fmla="*/ 11076 w 92710"/>
                <a:gd name="T7" fmla="*/ 31459 h 379729"/>
                <a:gd name="T8" fmla="*/ 3498 w 92710"/>
                <a:gd name="T9" fmla="*/ 47187 h 379729"/>
                <a:gd name="T10" fmla="*/ 0 w 92710"/>
                <a:gd name="T11" fmla="*/ 29845 h 379729"/>
                <a:gd name="T12" fmla="*/ 4276 w 92710"/>
                <a:gd name="T13" fmla="*/ 41541 h 37972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2710" h="379729">
                  <a:moveTo>
                    <a:pt x="79523" y="0"/>
                  </a:moveTo>
                  <a:lnTo>
                    <a:pt x="55179" y="189689"/>
                  </a:lnTo>
                  <a:lnTo>
                    <a:pt x="35704" y="333983"/>
                  </a:lnTo>
                  <a:lnTo>
                    <a:pt x="92506" y="252919"/>
                  </a:lnTo>
                  <a:lnTo>
                    <a:pt x="29212" y="379378"/>
                  </a:lnTo>
                  <a:lnTo>
                    <a:pt x="0" y="239948"/>
                  </a:lnTo>
                  <a:lnTo>
                    <a:pt x="35704" y="333983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797" name="object 111">
              <a:extLst>
                <a:ext uri="{FF2B5EF4-FFF2-40B4-BE49-F238E27FC236}">
                  <a16:creationId xmlns:a16="http://schemas.microsoft.com/office/drawing/2014/main" id="{3B42369C-B165-4BCA-914E-0156139474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1988" y="4779962"/>
              <a:ext cx="44450" cy="182563"/>
            </a:xfrm>
            <a:custGeom>
              <a:avLst/>
              <a:gdLst>
                <a:gd name="T0" fmla="*/ 6683 w 63500"/>
                <a:gd name="T1" fmla="*/ 0 h 259715"/>
                <a:gd name="T2" fmla="*/ 4582 w 63500"/>
                <a:gd name="T3" fmla="*/ 15647 h 259715"/>
                <a:gd name="T4" fmla="*/ 2673 w 63500"/>
                <a:gd name="T5" fmla="*/ 27578 h 259715"/>
                <a:gd name="T6" fmla="*/ 7447 w 63500"/>
                <a:gd name="T7" fmla="*/ 20929 h 259715"/>
                <a:gd name="T8" fmla="*/ 2291 w 63500"/>
                <a:gd name="T9" fmla="*/ 31295 h 259715"/>
                <a:gd name="T10" fmla="*/ 0 w 63500"/>
                <a:gd name="T11" fmla="*/ 19755 h 259715"/>
                <a:gd name="T12" fmla="*/ 2673 w 63500"/>
                <a:gd name="T13" fmla="*/ 27578 h 2597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3500" h="259715">
                  <a:moveTo>
                    <a:pt x="56802" y="0"/>
                  </a:moveTo>
                  <a:lnTo>
                    <a:pt x="38950" y="129702"/>
                  </a:lnTo>
                  <a:lnTo>
                    <a:pt x="22720" y="228600"/>
                  </a:lnTo>
                  <a:lnTo>
                    <a:pt x="63294" y="173476"/>
                  </a:lnTo>
                  <a:lnTo>
                    <a:pt x="19475" y="259404"/>
                  </a:lnTo>
                  <a:lnTo>
                    <a:pt x="0" y="163748"/>
                  </a:lnTo>
                  <a:lnTo>
                    <a:pt x="22720" y="228600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798" name="object 112">
              <a:extLst>
                <a:ext uri="{FF2B5EF4-FFF2-40B4-BE49-F238E27FC236}">
                  <a16:creationId xmlns:a16="http://schemas.microsoft.com/office/drawing/2014/main" id="{E3544842-702E-4E91-B4E1-40D5E0E5413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6275" y="5027612"/>
              <a:ext cx="20638" cy="80963"/>
            </a:xfrm>
            <a:custGeom>
              <a:avLst/>
              <a:gdLst>
                <a:gd name="T0" fmla="*/ 4482 w 27939"/>
                <a:gd name="T1" fmla="*/ 0 h 115570"/>
                <a:gd name="T2" fmla="*/ 2900 w 27939"/>
                <a:gd name="T3" fmla="*/ 6899 h 115570"/>
                <a:gd name="T4" fmla="*/ 1582 w 27939"/>
                <a:gd name="T5" fmla="*/ 12073 h 115570"/>
                <a:gd name="T6" fmla="*/ 4482 w 27939"/>
                <a:gd name="T7" fmla="*/ 9199 h 115570"/>
                <a:gd name="T8" fmla="*/ 1054 w 27939"/>
                <a:gd name="T9" fmla="*/ 13607 h 115570"/>
                <a:gd name="T10" fmla="*/ 0 w 27939"/>
                <a:gd name="T11" fmla="*/ 8624 h 115570"/>
                <a:gd name="T12" fmla="*/ 1582 w 27939"/>
                <a:gd name="T13" fmla="*/ 12073 h 11557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939" h="115570">
                  <a:moveTo>
                    <a:pt x="27589" y="0"/>
                  </a:moveTo>
                  <a:lnTo>
                    <a:pt x="17852" y="58365"/>
                  </a:lnTo>
                  <a:lnTo>
                    <a:pt x="9737" y="102140"/>
                  </a:lnTo>
                  <a:lnTo>
                    <a:pt x="27589" y="77821"/>
                  </a:lnTo>
                  <a:lnTo>
                    <a:pt x="6491" y="115110"/>
                  </a:lnTo>
                  <a:lnTo>
                    <a:pt x="0" y="72957"/>
                  </a:lnTo>
                  <a:lnTo>
                    <a:pt x="9737" y="102140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799" name="object 113">
              <a:extLst>
                <a:ext uri="{FF2B5EF4-FFF2-40B4-BE49-F238E27FC236}">
                  <a16:creationId xmlns:a16="http://schemas.microsoft.com/office/drawing/2014/main" id="{8597A9A6-60F4-4C09-8A40-275A82060F4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5800" y="5253037"/>
              <a:ext cx="6350" cy="23813"/>
            </a:xfrm>
            <a:custGeom>
              <a:avLst/>
              <a:gdLst>
                <a:gd name="T0" fmla="*/ 581 w 10160"/>
                <a:gd name="T1" fmla="*/ 0 h 34290"/>
                <a:gd name="T2" fmla="*/ 387 w 10160"/>
                <a:gd name="T3" fmla="*/ 2001 h 34290"/>
                <a:gd name="T4" fmla="*/ 194 w 10160"/>
                <a:gd name="T5" fmla="*/ 3456 h 34290"/>
                <a:gd name="T6" fmla="*/ 484 w 10160"/>
                <a:gd name="T7" fmla="*/ 2546 h 34290"/>
                <a:gd name="T8" fmla="*/ 97 w 10160"/>
                <a:gd name="T9" fmla="*/ 3819 h 34290"/>
                <a:gd name="T10" fmla="*/ 0 w 10160"/>
                <a:gd name="T11" fmla="*/ 2364 h 34290"/>
                <a:gd name="T12" fmla="*/ 194 w 10160"/>
                <a:gd name="T13" fmla="*/ 3456 h 3429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160" h="34290">
                  <a:moveTo>
                    <a:pt x="9737" y="0"/>
                  </a:moveTo>
                  <a:lnTo>
                    <a:pt x="6491" y="17834"/>
                  </a:lnTo>
                  <a:lnTo>
                    <a:pt x="3245" y="30804"/>
                  </a:lnTo>
                  <a:lnTo>
                    <a:pt x="8114" y="22697"/>
                  </a:lnTo>
                  <a:lnTo>
                    <a:pt x="1622" y="34046"/>
                  </a:lnTo>
                  <a:lnTo>
                    <a:pt x="0" y="21076"/>
                  </a:lnTo>
                  <a:lnTo>
                    <a:pt x="3245" y="30804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800" name="object 114">
              <a:extLst>
                <a:ext uri="{FF2B5EF4-FFF2-40B4-BE49-F238E27FC236}">
                  <a16:creationId xmlns:a16="http://schemas.microsoft.com/office/drawing/2014/main" id="{7BDB0E84-52AC-4014-8EB6-EE18ECC54E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5688" y="3282950"/>
              <a:ext cx="7937" cy="25400"/>
            </a:xfrm>
            <a:custGeom>
              <a:avLst/>
              <a:gdLst>
                <a:gd name="T0" fmla="*/ 0 w 10160"/>
                <a:gd name="T1" fmla="*/ 5625 h 34289"/>
                <a:gd name="T2" fmla="*/ 1106 w 10160"/>
                <a:gd name="T3" fmla="*/ 2947 h 34289"/>
                <a:gd name="T4" fmla="*/ 1475 w 10160"/>
                <a:gd name="T5" fmla="*/ 803 h 34289"/>
                <a:gd name="T6" fmla="*/ 369 w 10160"/>
                <a:gd name="T7" fmla="*/ 1875 h 34289"/>
                <a:gd name="T8" fmla="*/ 1844 w 10160"/>
                <a:gd name="T9" fmla="*/ 0 h 34289"/>
                <a:gd name="T10" fmla="*/ 2213 w 10160"/>
                <a:gd name="T11" fmla="*/ 2143 h 34289"/>
                <a:gd name="T12" fmla="*/ 1475 w 10160"/>
                <a:gd name="T13" fmla="*/ 803 h 3428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160" h="34289">
                  <a:moveTo>
                    <a:pt x="0" y="34046"/>
                  </a:moveTo>
                  <a:lnTo>
                    <a:pt x="4868" y="17834"/>
                  </a:lnTo>
                  <a:lnTo>
                    <a:pt x="6491" y="4863"/>
                  </a:lnTo>
                  <a:lnTo>
                    <a:pt x="1622" y="11348"/>
                  </a:lnTo>
                  <a:lnTo>
                    <a:pt x="8114" y="0"/>
                  </a:lnTo>
                  <a:lnTo>
                    <a:pt x="9737" y="12970"/>
                  </a:lnTo>
                  <a:lnTo>
                    <a:pt x="6491" y="4863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801" name="object 115">
              <a:extLst>
                <a:ext uri="{FF2B5EF4-FFF2-40B4-BE49-F238E27FC236}">
                  <a16:creationId xmlns:a16="http://schemas.microsoft.com/office/drawing/2014/main" id="{52477EA5-185B-4937-B455-69A2018C295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0925" y="3452812"/>
              <a:ext cx="19050" cy="77788"/>
            </a:xfrm>
            <a:custGeom>
              <a:avLst/>
              <a:gdLst>
                <a:gd name="T0" fmla="*/ 653 w 27939"/>
                <a:gd name="T1" fmla="*/ 13425 h 110489"/>
                <a:gd name="T2" fmla="*/ 1304 w 27939"/>
                <a:gd name="T3" fmla="*/ 6713 h 110489"/>
                <a:gd name="T4" fmla="*/ 1631 w 27939"/>
                <a:gd name="T5" fmla="*/ 1579 h 110489"/>
                <a:gd name="T6" fmla="*/ 0 w 27939"/>
                <a:gd name="T7" fmla="*/ 4541 h 110489"/>
                <a:gd name="T8" fmla="*/ 1794 w 27939"/>
                <a:gd name="T9" fmla="*/ 0 h 110489"/>
                <a:gd name="T10" fmla="*/ 2772 w 27939"/>
                <a:gd name="T11" fmla="*/ 4936 h 110489"/>
                <a:gd name="T12" fmla="*/ 1631 w 27939"/>
                <a:gd name="T13" fmla="*/ 1579 h 11048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939" h="110489">
                  <a:moveTo>
                    <a:pt x="6491" y="110246"/>
                  </a:moveTo>
                  <a:lnTo>
                    <a:pt x="12983" y="55123"/>
                  </a:lnTo>
                  <a:lnTo>
                    <a:pt x="16229" y="12970"/>
                  </a:lnTo>
                  <a:lnTo>
                    <a:pt x="0" y="37289"/>
                  </a:lnTo>
                  <a:lnTo>
                    <a:pt x="17852" y="0"/>
                  </a:lnTo>
                  <a:lnTo>
                    <a:pt x="27589" y="40531"/>
                  </a:lnTo>
                  <a:lnTo>
                    <a:pt x="16229" y="12970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802" name="object 116">
              <a:extLst>
                <a:ext uri="{FF2B5EF4-FFF2-40B4-BE49-F238E27FC236}">
                  <a16:creationId xmlns:a16="http://schemas.microsoft.com/office/drawing/2014/main" id="{6F6C12A5-7BC1-4777-BCC1-4BF38A67A8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6638" y="3602037"/>
              <a:ext cx="42862" cy="176213"/>
            </a:xfrm>
            <a:custGeom>
              <a:avLst/>
              <a:gdLst>
                <a:gd name="T0" fmla="*/ 4593 w 60325"/>
                <a:gd name="T1" fmla="*/ 30478 h 250190"/>
                <a:gd name="T2" fmla="*/ 4176 w 60325"/>
                <a:gd name="T3" fmla="*/ 15239 h 250190"/>
                <a:gd name="T4" fmla="*/ 3550 w 60325"/>
                <a:gd name="T5" fmla="*/ 3562 h 250190"/>
                <a:gd name="T6" fmla="*/ 0 w 60325"/>
                <a:gd name="T7" fmla="*/ 10885 h 250190"/>
                <a:gd name="T8" fmla="*/ 3550 w 60325"/>
                <a:gd name="T9" fmla="*/ 0 h 250190"/>
                <a:gd name="T10" fmla="*/ 7726 w 60325"/>
                <a:gd name="T11" fmla="*/ 10489 h 250190"/>
                <a:gd name="T12" fmla="*/ 3550 w 60325"/>
                <a:gd name="T13" fmla="*/ 3562 h 25019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0325" h="250190">
                  <a:moveTo>
                    <a:pt x="35704" y="249676"/>
                  </a:moveTo>
                  <a:lnTo>
                    <a:pt x="32458" y="124838"/>
                  </a:lnTo>
                  <a:lnTo>
                    <a:pt x="27589" y="29182"/>
                  </a:lnTo>
                  <a:lnTo>
                    <a:pt x="0" y="89170"/>
                  </a:lnTo>
                  <a:lnTo>
                    <a:pt x="27589" y="0"/>
                  </a:lnTo>
                  <a:lnTo>
                    <a:pt x="60048" y="85927"/>
                  </a:lnTo>
                  <a:lnTo>
                    <a:pt x="27589" y="29182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803" name="object 117">
              <a:extLst>
                <a:ext uri="{FF2B5EF4-FFF2-40B4-BE49-F238E27FC236}">
                  <a16:creationId xmlns:a16="http://schemas.microsoft.com/office/drawing/2014/main" id="{1360FBE8-97BE-4BDA-9FEE-9B251137DD1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7588" y="3759200"/>
              <a:ext cx="73025" cy="255587"/>
            </a:xfrm>
            <a:custGeom>
              <a:avLst/>
              <a:gdLst>
                <a:gd name="T0" fmla="*/ 13579 w 102235"/>
                <a:gd name="T1" fmla="*/ 44088 h 363220"/>
                <a:gd name="T2" fmla="*/ 7760 w 102235"/>
                <a:gd name="T3" fmla="*/ 22044 h 363220"/>
                <a:gd name="T4" fmla="*/ 3017 w 102235"/>
                <a:gd name="T5" fmla="*/ 5117 h 363220"/>
                <a:gd name="T6" fmla="*/ 0 w 102235"/>
                <a:gd name="T7" fmla="*/ 16730 h 363220"/>
                <a:gd name="T8" fmla="*/ 1724 w 102235"/>
                <a:gd name="T9" fmla="*/ 0 h 363220"/>
                <a:gd name="T10" fmla="*/ 11854 w 102235"/>
                <a:gd name="T11" fmla="*/ 13974 h 363220"/>
                <a:gd name="T12" fmla="*/ 3017 w 102235"/>
                <a:gd name="T13" fmla="*/ 5117 h 3632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2235" h="363220">
                  <a:moveTo>
                    <a:pt x="102244" y="363166"/>
                  </a:moveTo>
                  <a:lnTo>
                    <a:pt x="58425" y="181583"/>
                  </a:lnTo>
                  <a:lnTo>
                    <a:pt x="22720" y="42153"/>
                  </a:lnTo>
                  <a:lnTo>
                    <a:pt x="0" y="137808"/>
                  </a:lnTo>
                  <a:lnTo>
                    <a:pt x="12983" y="0"/>
                  </a:lnTo>
                  <a:lnTo>
                    <a:pt x="89260" y="115110"/>
                  </a:lnTo>
                  <a:lnTo>
                    <a:pt x="22720" y="42153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804" name="object 118">
              <a:extLst>
                <a:ext uri="{FF2B5EF4-FFF2-40B4-BE49-F238E27FC236}">
                  <a16:creationId xmlns:a16="http://schemas.microsoft.com/office/drawing/2014/main" id="{1B05A01F-1933-4491-A928-5859BEBE07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4250" y="3981450"/>
              <a:ext cx="149225" cy="204787"/>
            </a:xfrm>
            <a:custGeom>
              <a:avLst/>
              <a:gdLst>
                <a:gd name="T0" fmla="*/ 25334 w 212725"/>
                <a:gd name="T1" fmla="*/ 34654 h 292100"/>
                <a:gd name="T2" fmla="*/ 12764 w 212725"/>
                <a:gd name="T3" fmla="*/ 17327 h 292100"/>
                <a:gd name="T4" fmla="*/ 3094 w 212725"/>
                <a:gd name="T5" fmla="*/ 4042 h 292100"/>
                <a:gd name="T6" fmla="*/ 4641 w 212725"/>
                <a:gd name="T7" fmla="*/ 15209 h 292100"/>
                <a:gd name="T8" fmla="*/ 0 w 212725"/>
                <a:gd name="T9" fmla="*/ 0 h 292100"/>
                <a:gd name="T10" fmla="*/ 13150 w 212725"/>
                <a:gd name="T11" fmla="*/ 9048 h 292100"/>
                <a:gd name="T12" fmla="*/ 3094 w 212725"/>
                <a:gd name="T13" fmla="*/ 4042 h 2921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2725" h="292100">
                  <a:moveTo>
                    <a:pt x="212603" y="291829"/>
                  </a:moveTo>
                  <a:lnTo>
                    <a:pt x="107113" y="145914"/>
                  </a:lnTo>
                  <a:lnTo>
                    <a:pt x="25966" y="34046"/>
                  </a:lnTo>
                  <a:lnTo>
                    <a:pt x="38950" y="128080"/>
                  </a:lnTo>
                  <a:lnTo>
                    <a:pt x="0" y="0"/>
                  </a:lnTo>
                  <a:lnTo>
                    <a:pt x="110358" y="76200"/>
                  </a:lnTo>
                  <a:lnTo>
                    <a:pt x="25966" y="34046"/>
                  </a:lnTo>
                </a:path>
              </a:pathLst>
            </a:custGeom>
            <a:noFill/>
            <a:ln w="709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805" name="object 119">
              <a:extLst>
                <a:ext uri="{FF2B5EF4-FFF2-40B4-BE49-F238E27FC236}">
                  <a16:creationId xmlns:a16="http://schemas.microsoft.com/office/drawing/2014/main" id="{FF61D069-019F-409C-8C37-7D6DCA7970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2025" y="4257675"/>
              <a:ext cx="193675" cy="46037"/>
            </a:xfrm>
            <a:custGeom>
              <a:avLst/>
              <a:gdLst>
                <a:gd name="T0" fmla="*/ 33969 w 274320"/>
                <a:gd name="T1" fmla="*/ 3690 h 66675"/>
                <a:gd name="T2" fmla="*/ 4020 w 274320"/>
                <a:gd name="T3" fmla="*/ 3690 h 66675"/>
                <a:gd name="T4" fmla="*/ 11859 w 274320"/>
                <a:gd name="T5" fmla="*/ 7203 h 66675"/>
                <a:gd name="T6" fmla="*/ 0 w 274320"/>
                <a:gd name="T7" fmla="*/ 3690 h 66675"/>
                <a:gd name="T8" fmla="*/ 11859 w 274320"/>
                <a:gd name="T9" fmla="*/ 0 h 66675"/>
                <a:gd name="T10" fmla="*/ 4020 w 274320"/>
                <a:gd name="T11" fmla="*/ 3690 h 6667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74320" h="66675">
                  <a:moveTo>
                    <a:pt x="274274" y="34046"/>
                  </a:moveTo>
                  <a:lnTo>
                    <a:pt x="32458" y="34046"/>
                  </a:lnTo>
                  <a:lnTo>
                    <a:pt x="95752" y="66472"/>
                  </a:lnTo>
                  <a:lnTo>
                    <a:pt x="0" y="34046"/>
                  </a:lnTo>
                  <a:lnTo>
                    <a:pt x="95752" y="0"/>
                  </a:lnTo>
                  <a:lnTo>
                    <a:pt x="32458" y="34046"/>
                  </a:lnTo>
                </a:path>
              </a:pathLst>
            </a:custGeom>
            <a:noFill/>
            <a:ln w="709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806" name="object 120">
              <a:extLst>
                <a:ext uri="{FF2B5EF4-FFF2-40B4-BE49-F238E27FC236}">
                  <a16:creationId xmlns:a16="http://schemas.microsoft.com/office/drawing/2014/main" id="{492ECA55-ADFE-42ED-998A-DC5B49001D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4250" y="4375150"/>
              <a:ext cx="149225" cy="204787"/>
            </a:xfrm>
            <a:custGeom>
              <a:avLst/>
              <a:gdLst>
                <a:gd name="T0" fmla="*/ 25334 w 212725"/>
                <a:gd name="T1" fmla="*/ 0 h 292100"/>
                <a:gd name="T2" fmla="*/ 12764 w 212725"/>
                <a:gd name="T3" fmla="*/ 17327 h 292100"/>
                <a:gd name="T4" fmla="*/ 3094 w 212725"/>
                <a:gd name="T5" fmla="*/ 30611 h 292100"/>
                <a:gd name="T6" fmla="*/ 13150 w 212725"/>
                <a:gd name="T7" fmla="*/ 25605 h 292100"/>
                <a:gd name="T8" fmla="*/ 0 w 212725"/>
                <a:gd name="T9" fmla="*/ 34654 h 292100"/>
                <a:gd name="T10" fmla="*/ 4641 w 212725"/>
                <a:gd name="T11" fmla="*/ 19445 h 292100"/>
                <a:gd name="T12" fmla="*/ 3094 w 212725"/>
                <a:gd name="T13" fmla="*/ 30611 h 2921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2725" h="292100">
                  <a:moveTo>
                    <a:pt x="212603" y="0"/>
                  </a:moveTo>
                  <a:lnTo>
                    <a:pt x="107113" y="145914"/>
                  </a:lnTo>
                  <a:lnTo>
                    <a:pt x="25966" y="257783"/>
                  </a:lnTo>
                  <a:lnTo>
                    <a:pt x="110358" y="215629"/>
                  </a:lnTo>
                  <a:lnTo>
                    <a:pt x="0" y="291829"/>
                  </a:lnTo>
                  <a:lnTo>
                    <a:pt x="38950" y="163748"/>
                  </a:lnTo>
                  <a:lnTo>
                    <a:pt x="25966" y="257783"/>
                  </a:lnTo>
                </a:path>
              </a:pathLst>
            </a:custGeom>
            <a:noFill/>
            <a:ln w="709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807" name="object 121">
              <a:extLst>
                <a:ext uri="{FF2B5EF4-FFF2-40B4-BE49-F238E27FC236}">
                  <a16:creationId xmlns:a16="http://schemas.microsoft.com/office/drawing/2014/main" id="{920D86E3-9FAB-4CBB-971E-4E23913522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7588" y="4546600"/>
              <a:ext cx="73025" cy="255587"/>
            </a:xfrm>
            <a:custGeom>
              <a:avLst/>
              <a:gdLst>
                <a:gd name="T0" fmla="*/ 13579 w 102235"/>
                <a:gd name="T1" fmla="*/ 0 h 363220"/>
                <a:gd name="T2" fmla="*/ 7760 w 102235"/>
                <a:gd name="T3" fmla="*/ 22044 h 363220"/>
                <a:gd name="T4" fmla="*/ 3017 w 102235"/>
                <a:gd name="T5" fmla="*/ 38971 h 363220"/>
                <a:gd name="T6" fmla="*/ 11854 w 102235"/>
                <a:gd name="T7" fmla="*/ 30114 h 363220"/>
                <a:gd name="T8" fmla="*/ 1724 w 102235"/>
                <a:gd name="T9" fmla="*/ 44088 h 363220"/>
                <a:gd name="T10" fmla="*/ 0 w 102235"/>
                <a:gd name="T11" fmla="*/ 27358 h 363220"/>
                <a:gd name="T12" fmla="*/ 3017 w 102235"/>
                <a:gd name="T13" fmla="*/ 38971 h 3632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2235" h="363220">
                  <a:moveTo>
                    <a:pt x="102244" y="0"/>
                  </a:moveTo>
                  <a:lnTo>
                    <a:pt x="58425" y="181583"/>
                  </a:lnTo>
                  <a:lnTo>
                    <a:pt x="22720" y="321012"/>
                  </a:lnTo>
                  <a:lnTo>
                    <a:pt x="89260" y="248055"/>
                  </a:lnTo>
                  <a:lnTo>
                    <a:pt x="12983" y="363166"/>
                  </a:lnTo>
                  <a:lnTo>
                    <a:pt x="0" y="225357"/>
                  </a:lnTo>
                  <a:lnTo>
                    <a:pt x="22720" y="321012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808" name="object 122">
              <a:extLst>
                <a:ext uri="{FF2B5EF4-FFF2-40B4-BE49-F238E27FC236}">
                  <a16:creationId xmlns:a16="http://schemas.microsoft.com/office/drawing/2014/main" id="{301376B7-80C0-400C-8EE2-289F4BF6E6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6638" y="4783137"/>
              <a:ext cx="42862" cy="176213"/>
            </a:xfrm>
            <a:custGeom>
              <a:avLst/>
              <a:gdLst>
                <a:gd name="T0" fmla="*/ 4593 w 60325"/>
                <a:gd name="T1" fmla="*/ 0 h 250190"/>
                <a:gd name="T2" fmla="*/ 4176 w 60325"/>
                <a:gd name="T3" fmla="*/ 15239 h 250190"/>
                <a:gd name="T4" fmla="*/ 3550 w 60325"/>
                <a:gd name="T5" fmla="*/ 26915 h 250190"/>
                <a:gd name="T6" fmla="*/ 7726 w 60325"/>
                <a:gd name="T7" fmla="*/ 19989 h 250190"/>
                <a:gd name="T8" fmla="*/ 3550 w 60325"/>
                <a:gd name="T9" fmla="*/ 30478 h 250190"/>
                <a:gd name="T10" fmla="*/ 0 w 60325"/>
                <a:gd name="T11" fmla="*/ 19593 h 250190"/>
                <a:gd name="T12" fmla="*/ 3550 w 60325"/>
                <a:gd name="T13" fmla="*/ 26915 h 25019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0325" h="250190">
                  <a:moveTo>
                    <a:pt x="35704" y="0"/>
                  </a:moveTo>
                  <a:lnTo>
                    <a:pt x="32458" y="124838"/>
                  </a:lnTo>
                  <a:lnTo>
                    <a:pt x="27589" y="220493"/>
                  </a:lnTo>
                  <a:lnTo>
                    <a:pt x="60048" y="163748"/>
                  </a:lnTo>
                  <a:lnTo>
                    <a:pt x="27589" y="249676"/>
                  </a:lnTo>
                  <a:lnTo>
                    <a:pt x="0" y="160506"/>
                  </a:lnTo>
                  <a:lnTo>
                    <a:pt x="27589" y="220493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809" name="object 123">
              <a:extLst>
                <a:ext uri="{FF2B5EF4-FFF2-40B4-BE49-F238E27FC236}">
                  <a16:creationId xmlns:a16="http://schemas.microsoft.com/office/drawing/2014/main" id="{220BD100-EDCC-4941-9E34-80131F1C34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0925" y="5030787"/>
              <a:ext cx="19050" cy="76200"/>
            </a:xfrm>
            <a:custGeom>
              <a:avLst/>
              <a:gdLst>
                <a:gd name="T0" fmla="*/ 653 w 27939"/>
                <a:gd name="T1" fmla="*/ 0 h 110490"/>
                <a:gd name="T2" fmla="*/ 1304 w 27939"/>
                <a:gd name="T3" fmla="*/ 5931 h 110490"/>
                <a:gd name="T4" fmla="*/ 1631 w 27939"/>
                <a:gd name="T5" fmla="*/ 10467 h 110490"/>
                <a:gd name="T6" fmla="*/ 2772 w 27939"/>
                <a:gd name="T7" fmla="*/ 7501 h 110490"/>
                <a:gd name="T8" fmla="*/ 1794 w 27939"/>
                <a:gd name="T9" fmla="*/ 11862 h 110490"/>
                <a:gd name="T10" fmla="*/ 0 w 27939"/>
                <a:gd name="T11" fmla="*/ 7850 h 110490"/>
                <a:gd name="T12" fmla="*/ 1631 w 27939"/>
                <a:gd name="T13" fmla="*/ 10467 h 11049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939" h="110490">
                  <a:moveTo>
                    <a:pt x="6491" y="0"/>
                  </a:moveTo>
                  <a:lnTo>
                    <a:pt x="12983" y="55123"/>
                  </a:lnTo>
                  <a:lnTo>
                    <a:pt x="16229" y="97276"/>
                  </a:lnTo>
                  <a:lnTo>
                    <a:pt x="27589" y="69714"/>
                  </a:lnTo>
                  <a:lnTo>
                    <a:pt x="17852" y="110246"/>
                  </a:lnTo>
                  <a:lnTo>
                    <a:pt x="0" y="72957"/>
                  </a:lnTo>
                  <a:lnTo>
                    <a:pt x="16229" y="97276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810" name="object 124">
              <a:extLst>
                <a:ext uri="{FF2B5EF4-FFF2-40B4-BE49-F238E27FC236}">
                  <a16:creationId xmlns:a16="http://schemas.microsoft.com/office/drawing/2014/main" id="{873F7707-FBB6-4154-BDDC-3F28AAEF4E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5688" y="5253037"/>
              <a:ext cx="7937" cy="23813"/>
            </a:xfrm>
            <a:custGeom>
              <a:avLst/>
              <a:gdLst>
                <a:gd name="T0" fmla="*/ 0 w 10160"/>
                <a:gd name="T1" fmla="*/ 0 h 34290"/>
                <a:gd name="T2" fmla="*/ 1106 w 10160"/>
                <a:gd name="T3" fmla="*/ 2001 h 34290"/>
                <a:gd name="T4" fmla="*/ 1475 w 10160"/>
                <a:gd name="T5" fmla="*/ 3274 h 34290"/>
                <a:gd name="T6" fmla="*/ 2213 w 10160"/>
                <a:gd name="T7" fmla="*/ 2364 h 34290"/>
                <a:gd name="T8" fmla="*/ 1844 w 10160"/>
                <a:gd name="T9" fmla="*/ 3819 h 34290"/>
                <a:gd name="T10" fmla="*/ 369 w 10160"/>
                <a:gd name="T11" fmla="*/ 2546 h 34290"/>
                <a:gd name="T12" fmla="*/ 1475 w 10160"/>
                <a:gd name="T13" fmla="*/ 3274 h 3429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160" h="34290">
                  <a:moveTo>
                    <a:pt x="0" y="0"/>
                  </a:moveTo>
                  <a:lnTo>
                    <a:pt x="4868" y="17834"/>
                  </a:lnTo>
                  <a:lnTo>
                    <a:pt x="6491" y="29182"/>
                  </a:lnTo>
                  <a:lnTo>
                    <a:pt x="9737" y="21076"/>
                  </a:lnTo>
                  <a:lnTo>
                    <a:pt x="8114" y="34046"/>
                  </a:lnTo>
                  <a:lnTo>
                    <a:pt x="1622" y="22697"/>
                  </a:lnTo>
                  <a:lnTo>
                    <a:pt x="6491" y="29182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811" name="object 125">
              <a:extLst>
                <a:ext uri="{FF2B5EF4-FFF2-40B4-BE49-F238E27FC236}">
                  <a16:creationId xmlns:a16="http://schemas.microsoft.com/office/drawing/2014/main" id="{662E5889-483C-4376-9737-70C60D889CD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0813" y="3287712"/>
              <a:ext cx="15875" cy="17463"/>
            </a:xfrm>
            <a:custGeom>
              <a:avLst/>
              <a:gdLst>
                <a:gd name="T0" fmla="*/ 0 w 21589"/>
                <a:gd name="T1" fmla="*/ 2991 h 24764"/>
                <a:gd name="T2" fmla="*/ 1796 w 21589"/>
                <a:gd name="T3" fmla="*/ 1595 h 24764"/>
                <a:gd name="T4" fmla="*/ 2822 w 21589"/>
                <a:gd name="T5" fmla="*/ 399 h 24764"/>
                <a:gd name="T6" fmla="*/ 1796 w 21589"/>
                <a:gd name="T7" fmla="*/ 798 h 24764"/>
                <a:gd name="T8" fmla="*/ 3335 w 21589"/>
                <a:gd name="T9" fmla="*/ 0 h 24764"/>
                <a:gd name="T10" fmla="*/ 2566 w 21589"/>
                <a:gd name="T11" fmla="*/ 1396 h 24764"/>
                <a:gd name="T12" fmla="*/ 2822 w 21589"/>
                <a:gd name="T13" fmla="*/ 399 h 2476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589" h="24764">
                  <a:moveTo>
                    <a:pt x="0" y="24319"/>
                  </a:moveTo>
                  <a:lnTo>
                    <a:pt x="11360" y="12970"/>
                  </a:lnTo>
                  <a:lnTo>
                    <a:pt x="17852" y="3242"/>
                  </a:lnTo>
                  <a:lnTo>
                    <a:pt x="11360" y="6485"/>
                  </a:lnTo>
                  <a:lnTo>
                    <a:pt x="21098" y="0"/>
                  </a:lnTo>
                  <a:lnTo>
                    <a:pt x="16229" y="11348"/>
                  </a:lnTo>
                  <a:lnTo>
                    <a:pt x="17852" y="3242"/>
                  </a:lnTo>
                </a:path>
              </a:pathLst>
            </a:custGeom>
            <a:noFill/>
            <a:ln w="709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812" name="object 126">
              <a:extLst>
                <a:ext uri="{FF2B5EF4-FFF2-40B4-BE49-F238E27FC236}">
                  <a16:creationId xmlns:a16="http://schemas.microsoft.com/office/drawing/2014/main" id="{1B002E1D-54EF-4D4E-BCA8-CCD12DBC9E1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4463" y="3463925"/>
              <a:ext cx="28575" cy="58737"/>
            </a:xfrm>
            <a:custGeom>
              <a:avLst/>
              <a:gdLst>
                <a:gd name="T0" fmla="*/ 0 w 40639"/>
                <a:gd name="T1" fmla="*/ 10248 h 83185"/>
                <a:gd name="T2" fmla="*/ 2550 w 40639"/>
                <a:gd name="T3" fmla="*/ 5023 h 83185"/>
                <a:gd name="T4" fmla="*/ 4314 w 40639"/>
                <a:gd name="T5" fmla="*/ 1205 h 83185"/>
                <a:gd name="T6" fmla="*/ 1961 w 40639"/>
                <a:gd name="T7" fmla="*/ 3014 h 83185"/>
                <a:gd name="T8" fmla="*/ 4904 w 40639"/>
                <a:gd name="T9" fmla="*/ 0 h 83185"/>
                <a:gd name="T10" fmla="*/ 4511 w 40639"/>
                <a:gd name="T11" fmla="*/ 4220 h 83185"/>
                <a:gd name="T12" fmla="*/ 4314 w 40639"/>
                <a:gd name="T13" fmla="*/ 1205 h 8318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0639" h="83185">
                  <a:moveTo>
                    <a:pt x="0" y="82685"/>
                  </a:moveTo>
                  <a:lnTo>
                    <a:pt x="21098" y="40531"/>
                  </a:lnTo>
                  <a:lnTo>
                    <a:pt x="35704" y="9727"/>
                  </a:lnTo>
                  <a:lnTo>
                    <a:pt x="16229" y="24319"/>
                  </a:lnTo>
                  <a:lnTo>
                    <a:pt x="40573" y="0"/>
                  </a:lnTo>
                  <a:lnTo>
                    <a:pt x="37327" y="34046"/>
                  </a:lnTo>
                  <a:lnTo>
                    <a:pt x="35704" y="9727"/>
                  </a:lnTo>
                </a:path>
              </a:pathLst>
            </a:custGeom>
            <a:noFill/>
            <a:ln w="709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813" name="object 127">
              <a:extLst>
                <a:ext uri="{FF2B5EF4-FFF2-40B4-BE49-F238E27FC236}">
                  <a16:creationId xmlns:a16="http://schemas.microsoft.com/office/drawing/2014/main" id="{8B4A7A10-47D7-40E4-AF70-03822D808A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6050" y="3624262"/>
              <a:ext cx="31750" cy="130175"/>
            </a:xfrm>
            <a:custGeom>
              <a:avLst/>
              <a:gdLst>
                <a:gd name="T0" fmla="*/ 910 w 45720"/>
                <a:gd name="T1" fmla="*/ 22130 h 185420"/>
                <a:gd name="T2" fmla="*/ 2184 w 45720"/>
                <a:gd name="T3" fmla="*/ 11065 h 185420"/>
                <a:gd name="T4" fmla="*/ 3094 w 45720"/>
                <a:gd name="T5" fmla="*/ 2524 h 185420"/>
                <a:gd name="T6" fmla="*/ 0 w 45720"/>
                <a:gd name="T7" fmla="*/ 7376 h 185420"/>
                <a:gd name="T8" fmla="*/ 3276 w 45720"/>
                <a:gd name="T9" fmla="*/ 0 h 185420"/>
                <a:gd name="T10" fmla="*/ 5097 w 45720"/>
                <a:gd name="T11" fmla="*/ 8153 h 185420"/>
                <a:gd name="T12" fmla="*/ 3094 w 45720"/>
                <a:gd name="T13" fmla="*/ 2524 h 1854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5720" h="185420">
                  <a:moveTo>
                    <a:pt x="8114" y="184825"/>
                  </a:moveTo>
                  <a:lnTo>
                    <a:pt x="19475" y="92412"/>
                  </a:lnTo>
                  <a:lnTo>
                    <a:pt x="27589" y="21076"/>
                  </a:lnTo>
                  <a:lnTo>
                    <a:pt x="0" y="61608"/>
                  </a:lnTo>
                  <a:lnTo>
                    <a:pt x="29212" y="0"/>
                  </a:lnTo>
                  <a:lnTo>
                    <a:pt x="45441" y="68093"/>
                  </a:lnTo>
                  <a:lnTo>
                    <a:pt x="27589" y="21076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814" name="object 128">
              <a:extLst>
                <a:ext uri="{FF2B5EF4-FFF2-40B4-BE49-F238E27FC236}">
                  <a16:creationId xmlns:a16="http://schemas.microsoft.com/office/drawing/2014/main" id="{90F2F1C2-653B-4274-9895-E9B4C7297C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0650" y="3792537"/>
              <a:ext cx="76200" cy="188913"/>
            </a:xfrm>
            <a:custGeom>
              <a:avLst/>
              <a:gdLst>
                <a:gd name="T0" fmla="*/ 12539 w 109220"/>
                <a:gd name="T1" fmla="*/ 32115 h 269240"/>
                <a:gd name="T2" fmla="*/ 6363 w 109220"/>
                <a:gd name="T3" fmla="*/ 16057 h 269240"/>
                <a:gd name="T4" fmla="*/ 1497 w 109220"/>
                <a:gd name="T5" fmla="*/ 3676 h 269240"/>
                <a:gd name="T6" fmla="*/ 561 w 109220"/>
                <a:gd name="T7" fmla="*/ 12768 h 269240"/>
                <a:gd name="T8" fmla="*/ 0 w 109220"/>
                <a:gd name="T9" fmla="*/ 0 h 269240"/>
                <a:gd name="T10" fmla="*/ 8235 w 109220"/>
                <a:gd name="T11" fmla="*/ 9673 h 269240"/>
                <a:gd name="T12" fmla="*/ 1497 w 109220"/>
                <a:gd name="T13" fmla="*/ 3676 h 2692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9220" h="269240">
                  <a:moveTo>
                    <a:pt x="108736" y="269131"/>
                  </a:moveTo>
                  <a:lnTo>
                    <a:pt x="55179" y="134565"/>
                  </a:lnTo>
                  <a:lnTo>
                    <a:pt x="12983" y="30804"/>
                  </a:lnTo>
                  <a:lnTo>
                    <a:pt x="4868" y="107004"/>
                  </a:lnTo>
                  <a:lnTo>
                    <a:pt x="0" y="0"/>
                  </a:lnTo>
                  <a:lnTo>
                    <a:pt x="71408" y="81063"/>
                  </a:lnTo>
                  <a:lnTo>
                    <a:pt x="12983" y="30804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815" name="object 129">
              <a:extLst>
                <a:ext uri="{FF2B5EF4-FFF2-40B4-BE49-F238E27FC236}">
                  <a16:creationId xmlns:a16="http://schemas.microsoft.com/office/drawing/2014/main" id="{27263978-BEBC-4664-85AF-D54F5321FD4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2863" y="4006850"/>
              <a:ext cx="231775" cy="152400"/>
            </a:xfrm>
            <a:custGeom>
              <a:avLst/>
              <a:gdLst>
                <a:gd name="T0" fmla="*/ 39862 w 329564"/>
                <a:gd name="T1" fmla="*/ 26675 h 215900"/>
                <a:gd name="T2" fmla="*/ 20029 w 329564"/>
                <a:gd name="T3" fmla="*/ 13437 h 215900"/>
                <a:gd name="T4" fmla="*/ 4713 w 329564"/>
                <a:gd name="T5" fmla="*/ 3209 h 215900"/>
                <a:gd name="T6" fmla="*/ 10800 w 329564"/>
                <a:gd name="T7" fmla="*/ 14440 h 215900"/>
                <a:gd name="T8" fmla="*/ 0 w 329564"/>
                <a:gd name="T9" fmla="*/ 0 h 215900"/>
                <a:gd name="T10" fmla="*/ 17083 w 329564"/>
                <a:gd name="T11" fmla="*/ 4412 h 215900"/>
                <a:gd name="T12" fmla="*/ 4713 w 329564"/>
                <a:gd name="T13" fmla="*/ 3209 h 2159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29564" h="215900">
                  <a:moveTo>
                    <a:pt x="329453" y="215629"/>
                  </a:moveTo>
                  <a:lnTo>
                    <a:pt x="165538" y="108625"/>
                  </a:lnTo>
                  <a:lnTo>
                    <a:pt x="38950" y="25940"/>
                  </a:lnTo>
                  <a:lnTo>
                    <a:pt x="89260" y="116731"/>
                  </a:lnTo>
                  <a:lnTo>
                    <a:pt x="0" y="0"/>
                  </a:lnTo>
                  <a:lnTo>
                    <a:pt x="141194" y="35668"/>
                  </a:lnTo>
                  <a:lnTo>
                    <a:pt x="38950" y="25940"/>
                  </a:lnTo>
                </a:path>
              </a:pathLst>
            </a:custGeom>
            <a:noFill/>
            <a:ln w="709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816" name="object 130">
              <a:extLst>
                <a:ext uri="{FF2B5EF4-FFF2-40B4-BE49-F238E27FC236}">
                  <a16:creationId xmlns:a16="http://schemas.microsoft.com/office/drawing/2014/main" id="{7EB95873-98B0-4B53-8146-71826A64AC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1588" y="4241800"/>
              <a:ext cx="314325" cy="77787"/>
            </a:xfrm>
            <a:custGeom>
              <a:avLst/>
              <a:gdLst>
                <a:gd name="T0" fmla="*/ 54392 w 446404"/>
                <a:gd name="T1" fmla="*/ 7193 h 109220"/>
                <a:gd name="T2" fmla="*/ 6329 w 446404"/>
                <a:gd name="T3" fmla="*/ 7193 h 109220"/>
                <a:gd name="T4" fmla="*/ 18987 w 446404"/>
                <a:gd name="T5" fmla="*/ 14176 h 109220"/>
                <a:gd name="T6" fmla="*/ 0 w 446404"/>
                <a:gd name="T7" fmla="*/ 7193 h 109220"/>
                <a:gd name="T8" fmla="*/ 18987 w 446404"/>
                <a:gd name="T9" fmla="*/ 0 h 109220"/>
                <a:gd name="T10" fmla="*/ 6329 w 446404"/>
                <a:gd name="T11" fmla="*/ 7193 h 1092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46404" h="109220">
                  <a:moveTo>
                    <a:pt x="446304" y="55123"/>
                  </a:moveTo>
                  <a:lnTo>
                    <a:pt x="51933" y="55123"/>
                  </a:lnTo>
                  <a:lnTo>
                    <a:pt x="155800" y="108625"/>
                  </a:lnTo>
                  <a:lnTo>
                    <a:pt x="0" y="55123"/>
                  </a:lnTo>
                  <a:lnTo>
                    <a:pt x="155800" y="0"/>
                  </a:lnTo>
                  <a:lnTo>
                    <a:pt x="51933" y="55123"/>
                  </a:lnTo>
                </a:path>
              </a:pathLst>
            </a:custGeom>
            <a:noFill/>
            <a:ln w="709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817" name="object 131">
              <a:extLst>
                <a:ext uri="{FF2B5EF4-FFF2-40B4-BE49-F238E27FC236}">
                  <a16:creationId xmlns:a16="http://schemas.microsoft.com/office/drawing/2014/main" id="{9A3AC08B-84B5-4AF6-874A-32F849C5E8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2863" y="4402137"/>
              <a:ext cx="231775" cy="150813"/>
            </a:xfrm>
            <a:custGeom>
              <a:avLst/>
              <a:gdLst>
                <a:gd name="T0" fmla="*/ 39862 w 329564"/>
                <a:gd name="T1" fmla="*/ 0 h 215900"/>
                <a:gd name="T2" fmla="*/ 20029 w 329564"/>
                <a:gd name="T3" fmla="*/ 12431 h 215900"/>
                <a:gd name="T4" fmla="*/ 4713 w 329564"/>
                <a:gd name="T5" fmla="*/ 22037 h 215900"/>
                <a:gd name="T6" fmla="*/ 17083 w 329564"/>
                <a:gd name="T7" fmla="*/ 20907 h 215900"/>
                <a:gd name="T8" fmla="*/ 0 w 329564"/>
                <a:gd name="T9" fmla="*/ 25051 h 215900"/>
                <a:gd name="T10" fmla="*/ 10800 w 329564"/>
                <a:gd name="T11" fmla="*/ 11489 h 215900"/>
                <a:gd name="T12" fmla="*/ 4713 w 329564"/>
                <a:gd name="T13" fmla="*/ 22037 h 2159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29564" h="215900">
                  <a:moveTo>
                    <a:pt x="329453" y="0"/>
                  </a:moveTo>
                  <a:lnTo>
                    <a:pt x="165538" y="107004"/>
                  </a:lnTo>
                  <a:lnTo>
                    <a:pt x="38950" y="189689"/>
                  </a:lnTo>
                  <a:lnTo>
                    <a:pt x="141194" y="179961"/>
                  </a:lnTo>
                  <a:lnTo>
                    <a:pt x="0" y="215629"/>
                  </a:lnTo>
                  <a:lnTo>
                    <a:pt x="89260" y="98897"/>
                  </a:lnTo>
                  <a:lnTo>
                    <a:pt x="38950" y="189689"/>
                  </a:lnTo>
                </a:path>
              </a:pathLst>
            </a:custGeom>
            <a:noFill/>
            <a:ln w="709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818" name="object 132">
              <a:extLst>
                <a:ext uri="{FF2B5EF4-FFF2-40B4-BE49-F238E27FC236}">
                  <a16:creationId xmlns:a16="http://schemas.microsoft.com/office/drawing/2014/main" id="{6CA77F77-AB6C-4A63-A7FA-113F947EE7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0650" y="4579937"/>
              <a:ext cx="76200" cy="188913"/>
            </a:xfrm>
            <a:custGeom>
              <a:avLst/>
              <a:gdLst>
                <a:gd name="T0" fmla="*/ 12539 w 109220"/>
                <a:gd name="T1" fmla="*/ 0 h 269240"/>
                <a:gd name="T2" fmla="*/ 6363 w 109220"/>
                <a:gd name="T3" fmla="*/ 16057 h 269240"/>
                <a:gd name="T4" fmla="*/ 1497 w 109220"/>
                <a:gd name="T5" fmla="*/ 28438 h 269240"/>
                <a:gd name="T6" fmla="*/ 8235 w 109220"/>
                <a:gd name="T7" fmla="*/ 22441 h 269240"/>
                <a:gd name="T8" fmla="*/ 0 w 109220"/>
                <a:gd name="T9" fmla="*/ 32115 h 269240"/>
                <a:gd name="T10" fmla="*/ 561 w 109220"/>
                <a:gd name="T11" fmla="*/ 19346 h 269240"/>
                <a:gd name="T12" fmla="*/ 1497 w 109220"/>
                <a:gd name="T13" fmla="*/ 28438 h 2692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9220" h="269240">
                  <a:moveTo>
                    <a:pt x="108736" y="0"/>
                  </a:moveTo>
                  <a:lnTo>
                    <a:pt x="55179" y="134565"/>
                  </a:lnTo>
                  <a:lnTo>
                    <a:pt x="12983" y="238327"/>
                  </a:lnTo>
                  <a:lnTo>
                    <a:pt x="71408" y="188068"/>
                  </a:lnTo>
                  <a:lnTo>
                    <a:pt x="0" y="269131"/>
                  </a:lnTo>
                  <a:lnTo>
                    <a:pt x="4868" y="162127"/>
                  </a:lnTo>
                  <a:lnTo>
                    <a:pt x="12983" y="238327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819" name="object 133">
              <a:extLst>
                <a:ext uri="{FF2B5EF4-FFF2-40B4-BE49-F238E27FC236}">
                  <a16:creationId xmlns:a16="http://schemas.microsoft.com/office/drawing/2014/main" id="{6EC7D2A9-7A44-4048-BB36-5590C0A672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6050" y="4806950"/>
              <a:ext cx="31750" cy="130175"/>
            </a:xfrm>
            <a:custGeom>
              <a:avLst/>
              <a:gdLst>
                <a:gd name="T0" fmla="*/ 910 w 45720"/>
                <a:gd name="T1" fmla="*/ 0 h 185420"/>
                <a:gd name="T2" fmla="*/ 2184 w 45720"/>
                <a:gd name="T3" fmla="*/ 11065 h 185420"/>
                <a:gd name="T4" fmla="*/ 3094 w 45720"/>
                <a:gd name="T5" fmla="*/ 19606 h 185420"/>
                <a:gd name="T6" fmla="*/ 5097 w 45720"/>
                <a:gd name="T7" fmla="*/ 13977 h 185420"/>
                <a:gd name="T8" fmla="*/ 3276 w 45720"/>
                <a:gd name="T9" fmla="*/ 22130 h 185420"/>
                <a:gd name="T10" fmla="*/ 0 w 45720"/>
                <a:gd name="T11" fmla="*/ 14754 h 185420"/>
                <a:gd name="T12" fmla="*/ 3094 w 45720"/>
                <a:gd name="T13" fmla="*/ 19606 h 1854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5720" h="185420">
                  <a:moveTo>
                    <a:pt x="8114" y="0"/>
                  </a:moveTo>
                  <a:lnTo>
                    <a:pt x="19475" y="92412"/>
                  </a:lnTo>
                  <a:lnTo>
                    <a:pt x="27589" y="163748"/>
                  </a:lnTo>
                  <a:lnTo>
                    <a:pt x="45441" y="116731"/>
                  </a:lnTo>
                  <a:lnTo>
                    <a:pt x="29212" y="184825"/>
                  </a:lnTo>
                  <a:lnTo>
                    <a:pt x="0" y="123217"/>
                  </a:lnTo>
                  <a:lnTo>
                    <a:pt x="27589" y="163748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820" name="object 134">
              <a:extLst>
                <a:ext uri="{FF2B5EF4-FFF2-40B4-BE49-F238E27FC236}">
                  <a16:creationId xmlns:a16="http://schemas.microsoft.com/office/drawing/2014/main" id="{A9EBE126-8771-4994-B822-DDA0C2636DD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4463" y="5038725"/>
              <a:ext cx="28575" cy="58737"/>
            </a:xfrm>
            <a:custGeom>
              <a:avLst/>
              <a:gdLst>
                <a:gd name="T0" fmla="*/ 0 w 40639"/>
                <a:gd name="T1" fmla="*/ 0 h 83184"/>
                <a:gd name="T2" fmla="*/ 2550 w 40639"/>
                <a:gd name="T3" fmla="*/ 5225 h 83184"/>
                <a:gd name="T4" fmla="*/ 4314 w 40639"/>
                <a:gd name="T5" fmla="*/ 9042 h 83184"/>
                <a:gd name="T6" fmla="*/ 4511 w 40639"/>
                <a:gd name="T7" fmla="*/ 6029 h 83184"/>
                <a:gd name="T8" fmla="*/ 4904 w 40639"/>
                <a:gd name="T9" fmla="*/ 10248 h 83184"/>
                <a:gd name="T10" fmla="*/ 1961 w 40639"/>
                <a:gd name="T11" fmla="*/ 7234 h 83184"/>
                <a:gd name="T12" fmla="*/ 4314 w 40639"/>
                <a:gd name="T13" fmla="*/ 9042 h 8318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0639" h="83184">
                  <a:moveTo>
                    <a:pt x="0" y="0"/>
                  </a:moveTo>
                  <a:lnTo>
                    <a:pt x="21098" y="42153"/>
                  </a:lnTo>
                  <a:lnTo>
                    <a:pt x="35704" y="72957"/>
                  </a:lnTo>
                  <a:lnTo>
                    <a:pt x="37327" y="48638"/>
                  </a:lnTo>
                  <a:lnTo>
                    <a:pt x="40573" y="82685"/>
                  </a:lnTo>
                  <a:lnTo>
                    <a:pt x="16229" y="58365"/>
                  </a:lnTo>
                  <a:lnTo>
                    <a:pt x="35704" y="72957"/>
                  </a:lnTo>
                </a:path>
              </a:pathLst>
            </a:custGeom>
            <a:noFill/>
            <a:ln w="709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821" name="object 135">
              <a:extLst>
                <a:ext uri="{FF2B5EF4-FFF2-40B4-BE49-F238E27FC236}">
                  <a16:creationId xmlns:a16="http://schemas.microsoft.com/office/drawing/2014/main" id="{DD794957-F66E-458D-8CA9-1D4A732D56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0813" y="5256212"/>
              <a:ext cx="15875" cy="17463"/>
            </a:xfrm>
            <a:custGeom>
              <a:avLst/>
              <a:gdLst>
                <a:gd name="T0" fmla="*/ 0 w 21589"/>
                <a:gd name="T1" fmla="*/ 0 h 24765"/>
                <a:gd name="T2" fmla="*/ 1796 w 21589"/>
                <a:gd name="T3" fmla="*/ 1594 h 24765"/>
                <a:gd name="T4" fmla="*/ 2822 w 21589"/>
                <a:gd name="T5" fmla="*/ 2591 h 24765"/>
                <a:gd name="T6" fmla="*/ 2566 w 21589"/>
                <a:gd name="T7" fmla="*/ 1594 h 24765"/>
                <a:gd name="T8" fmla="*/ 3335 w 21589"/>
                <a:gd name="T9" fmla="*/ 2990 h 24765"/>
                <a:gd name="T10" fmla="*/ 1796 w 21589"/>
                <a:gd name="T11" fmla="*/ 2192 h 24765"/>
                <a:gd name="T12" fmla="*/ 2822 w 21589"/>
                <a:gd name="T13" fmla="*/ 2591 h 2476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589" h="24765">
                  <a:moveTo>
                    <a:pt x="0" y="0"/>
                  </a:moveTo>
                  <a:lnTo>
                    <a:pt x="11360" y="12970"/>
                  </a:lnTo>
                  <a:lnTo>
                    <a:pt x="17852" y="21076"/>
                  </a:lnTo>
                  <a:lnTo>
                    <a:pt x="16229" y="12970"/>
                  </a:lnTo>
                  <a:lnTo>
                    <a:pt x="21098" y="24319"/>
                  </a:lnTo>
                  <a:lnTo>
                    <a:pt x="11360" y="17834"/>
                  </a:lnTo>
                  <a:lnTo>
                    <a:pt x="17852" y="21076"/>
                  </a:lnTo>
                </a:path>
              </a:pathLst>
            </a:custGeom>
            <a:noFill/>
            <a:ln w="709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822" name="object 136">
              <a:extLst>
                <a:ext uri="{FF2B5EF4-FFF2-40B4-BE49-F238E27FC236}">
                  <a16:creationId xmlns:a16="http://schemas.microsoft.com/office/drawing/2014/main" id="{13A61170-141B-4F9F-BD78-F10F8554A6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9113" y="3290887"/>
              <a:ext cx="19050" cy="9525"/>
            </a:xfrm>
            <a:custGeom>
              <a:avLst/>
              <a:gdLst>
                <a:gd name="T0" fmla="*/ 0 w 27939"/>
                <a:gd name="T1" fmla="*/ 3803 h 11429"/>
                <a:gd name="T2" fmla="*/ 1468 w 27939"/>
                <a:gd name="T3" fmla="*/ 2174 h 11429"/>
                <a:gd name="T4" fmla="*/ 2446 w 27939"/>
                <a:gd name="T5" fmla="*/ 543 h 11429"/>
                <a:gd name="T6" fmla="*/ 1631 w 27939"/>
                <a:gd name="T7" fmla="*/ 0 h 11429"/>
                <a:gd name="T8" fmla="*/ 2772 w 27939"/>
                <a:gd name="T9" fmla="*/ 0 h 11429"/>
                <a:gd name="T10" fmla="*/ 1957 w 27939"/>
                <a:gd name="T11" fmla="*/ 2716 h 11429"/>
                <a:gd name="T12" fmla="*/ 2446 w 27939"/>
                <a:gd name="T13" fmla="*/ 543 h 1142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939" h="11429">
                  <a:moveTo>
                    <a:pt x="0" y="11348"/>
                  </a:moveTo>
                  <a:lnTo>
                    <a:pt x="14606" y="6485"/>
                  </a:lnTo>
                  <a:lnTo>
                    <a:pt x="24343" y="1621"/>
                  </a:lnTo>
                  <a:lnTo>
                    <a:pt x="16229" y="0"/>
                  </a:lnTo>
                  <a:lnTo>
                    <a:pt x="27589" y="0"/>
                  </a:lnTo>
                  <a:lnTo>
                    <a:pt x="19475" y="8106"/>
                  </a:lnTo>
                  <a:lnTo>
                    <a:pt x="24343" y="1621"/>
                  </a:lnTo>
                </a:path>
              </a:pathLst>
            </a:custGeom>
            <a:noFill/>
            <a:ln w="709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823" name="object 137">
              <a:extLst>
                <a:ext uri="{FF2B5EF4-FFF2-40B4-BE49-F238E27FC236}">
                  <a16:creationId xmlns:a16="http://schemas.microsoft.com/office/drawing/2014/main" id="{BAD9A690-18B9-41C3-B50A-5FB0213AB1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6413" y="3479800"/>
              <a:ext cx="44450" cy="25400"/>
            </a:xfrm>
            <a:custGeom>
              <a:avLst/>
              <a:gdLst>
                <a:gd name="T0" fmla="*/ 0 w 63500"/>
                <a:gd name="T1" fmla="*/ 4260 h 36195"/>
                <a:gd name="T2" fmla="*/ 3819 w 63500"/>
                <a:gd name="T3" fmla="*/ 2130 h 36195"/>
                <a:gd name="T4" fmla="*/ 6492 w 63500"/>
                <a:gd name="T5" fmla="*/ 581 h 36195"/>
                <a:gd name="T6" fmla="*/ 4391 w 63500"/>
                <a:gd name="T7" fmla="*/ 581 h 36195"/>
                <a:gd name="T8" fmla="*/ 7447 w 63500"/>
                <a:gd name="T9" fmla="*/ 0 h 36195"/>
                <a:gd name="T10" fmla="*/ 5346 w 63500"/>
                <a:gd name="T11" fmla="*/ 2517 h 36195"/>
                <a:gd name="T12" fmla="*/ 6492 w 63500"/>
                <a:gd name="T13" fmla="*/ 581 h 3619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3500" h="36195">
                  <a:moveTo>
                    <a:pt x="0" y="35668"/>
                  </a:moveTo>
                  <a:lnTo>
                    <a:pt x="32458" y="17834"/>
                  </a:lnTo>
                  <a:lnTo>
                    <a:pt x="55179" y="4863"/>
                  </a:lnTo>
                  <a:lnTo>
                    <a:pt x="37327" y="4863"/>
                  </a:lnTo>
                  <a:lnTo>
                    <a:pt x="63294" y="0"/>
                  </a:lnTo>
                  <a:lnTo>
                    <a:pt x="45441" y="21076"/>
                  </a:lnTo>
                  <a:lnTo>
                    <a:pt x="55179" y="4863"/>
                  </a:lnTo>
                </a:path>
              </a:pathLst>
            </a:custGeom>
            <a:noFill/>
            <a:ln w="709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824" name="object 138">
              <a:extLst>
                <a:ext uri="{FF2B5EF4-FFF2-40B4-BE49-F238E27FC236}">
                  <a16:creationId xmlns:a16="http://schemas.microsoft.com/office/drawing/2014/main" id="{32F7B198-DC92-411E-887C-7DCFAA2AC3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1175" y="3660775"/>
              <a:ext cx="34925" cy="57150"/>
            </a:xfrm>
            <a:custGeom>
              <a:avLst/>
              <a:gdLst>
                <a:gd name="T0" fmla="*/ 0 w 50800"/>
                <a:gd name="T1" fmla="*/ 9796 h 81279"/>
                <a:gd name="T2" fmla="*/ 2742 w 50800"/>
                <a:gd name="T3" fmla="*/ 4898 h 81279"/>
                <a:gd name="T4" fmla="*/ 4627 w 50800"/>
                <a:gd name="T5" fmla="*/ 1175 h 81279"/>
                <a:gd name="T6" fmla="*/ 2399 w 50800"/>
                <a:gd name="T7" fmla="*/ 2743 h 81279"/>
                <a:gd name="T8" fmla="*/ 5312 w 50800"/>
                <a:gd name="T9" fmla="*/ 0 h 81279"/>
                <a:gd name="T10" fmla="*/ 4456 w 50800"/>
                <a:gd name="T11" fmla="*/ 4114 h 81279"/>
                <a:gd name="T12" fmla="*/ 4627 w 50800"/>
                <a:gd name="T13" fmla="*/ 1175 h 8127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0800" h="81279">
                  <a:moveTo>
                    <a:pt x="0" y="81063"/>
                  </a:moveTo>
                  <a:lnTo>
                    <a:pt x="25966" y="40531"/>
                  </a:lnTo>
                  <a:lnTo>
                    <a:pt x="43818" y="9727"/>
                  </a:lnTo>
                  <a:lnTo>
                    <a:pt x="22720" y="22697"/>
                  </a:lnTo>
                  <a:lnTo>
                    <a:pt x="50310" y="0"/>
                  </a:lnTo>
                  <a:lnTo>
                    <a:pt x="42196" y="34046"/>
                  </a:lnTo>
                  <a:lnTo>
                    <a:pt x="43818" y="9727"/>
                  </a:lnTo>
                </a:path>
              </a:pathLst>
            </a:custGeom>
            <a:noFill/>
            <a:ln w="709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825" name="object 139">
              <a:extLst>
                <a:ext uri="{FF2B5EF4-FFF2-40B4-BE49-F238E27FC236}">
                  <a16:creationId xmlns:a16="http://schemas.microsoft.com/office/drawing/2014/main" id="{3D8EDCC6-D395-4A5C-963B-D8C92E529E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0538" y="3844925"/>
              <a:ext cx="74612" cy="82550"/>
            </a:xfrm>
            <a:custGeom>
              <a:avLst/>
              <a:gdLst>
                <a:gd name="T0" fmla="*/ 12798 w 106045"/>
                <a:gd name="T1" fmla="*/ 14519 h 116840"/>
                <a:gd name="T2" fmla="*/ 6498 w 106045"/>
                <a:gd name="T3" fmla="*/ 7260 h 116840"/>
                <a:gd name="T4" fmla="*/ 1378 w 106045"/>
                <a:gd name="T5" fmla="*/ 1613 h 116840"/>
                <a:gd name="T6" fmla="*/ 2757 w 106045"/>
                <a:gd name="T7" fmla="*/ 6655 h 116840"/>
                <a:gd name="T8" fmla="*/ 0 w 106045"/>
                <a:gd name="T9" fmla="*/ 0 h 116840"/>
                <a:gd name="T10" fmla="*/ 6301 w 106045"/>
                <a:gd name="T11" fmla="*/ 3428 h 116840"/>
                <a:gd name="T12" fmla="*/ 1378 w 106045"/>
                <a:gd name="T13" fmla="*/ 1613 h 1168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6045" h="116840">
                  <a:moveTo>
                    <a:pt x="105490" y="116731"/>
                  </a:moveTo>
                  <a:lnTo>
                    <a:pt x="53556" y="58365"/>
                  </a:lnTo>
                  <a:lnTo>
                    <a:pt x="11360" y="12970"/>
                  </a:lnTo>
                  <a:lnTo>
                    <a:pt x="22720" y="53502"/>
                  </a:lnTo>
                  <a:lnTo>
                    <a:pt x="0" y="0"/>
                  </a:lnTo>
                  <a:lnTo>
                    <a:pt x="51933" y="27561"/>
                  </a:lnTo>
                  <a:lnTo>
                    <a:pt x="11360" y="12970"/>
                  </a:lnTo>
                </a:path>
              </a:pathLst>
            </a:custGeom>
            <a:noFill/>
            <a:ln w="709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826" name="object 140">
              <a:extLst>
                <a:ext uri="{FF2B5EF4-FFF2-40B4-BE49-F238E27FC236}">
                  <a16:creationId xmlns:a16="http://schemas.microsoft.com/office/drawing/2014/main" id="{67153567-0323-4A8E-B3F4-A926837A77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6875" y="4041775"/>
              <a:ext cx="263525" cy="74612"/>
            </a:xfrm>
            <a:custGeom>
              <a:avLst/>
              <a:gdLst>
                <a:gd name="T0" fmla="*/ 44944 w 375285"/>
                <a:gd name="T1" fmla="*/ 12086 h 107315"/>
                <a:gd name="T2" fmla="*/ 22569 w 375285"/>
                <a:gd name="T3" fmla="*/ 6775 h 107315"/>
                <a:gd name="T4" fmla="*/ 5253 w 375285"/>
                <a:gd name="T5" fmla="*/ 2563 h 107315"/>
                <a:gd name="T6" fmla="*/ 14398 w 375285"/>
                <a:gd name="T7" fmla="*/ 10255 h 107315"/>
                <a:gd name="T8" fmla="*/ 0 w 375285"/>
                <a:gd name="T9" fmla="*/ 1465 h 107315"/>
                <a:gd name="T10" fmla="*/ 17122 w 375285"/>
                <a:gd name="T11" fmla="*/ 0 h 107315"/>
                <a:gd name="T12" fmla="*/ 5253 w 375285"/>
                <a:gd name="T13" fmla="*/ 2563 h 1073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75285" h="107315">
                  <a:moveTo>
                    <a:pt x="374895" y="107004"/>
                  </a:moveTo>
                  <a:lnTo>
                    <a:pt x="188259" y="59987"/>
                  </a:lnTo>
                  <a:lnTo>
                    <a:pt x="43818" y="22697"/>
                  </a:lnTo>
                  <a:lnTo>
                    <a:pt x="120096" y="90791"/>
                  </a:lnTo>
                  <a:lnTo>
                    <a:pt x="0" y="12970"/>
                  </a:lnTo>
                  <a:lnTo>
                    <a:pt x="142817" y="0"/>
                  </a:lnTo>
                  <a:lnTo>
                    <a:pt x="43818" y="22697"/>
                  </a:lnTo>
                </a:path>
              </a:pathLst>
            </a:custGeom>
            <a:noFill/>
            <a:ln w="709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827" name="object 141">
              <a:extLst>
                <a:ext uri="{FF2B5EF4-FFF2-40B4-BE49-F238E27FC236}">
                  <a16:creationId xmlns:a16="http://schemas.microsoft.com/office/drawing/2014/main" id="{D892083C-A794-4788-B426-5494DE06F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4488" y="4235450"/>
              <a:ext cx="366712" cy="90487"/>
            </a:xfrm>
            <a:custGeom>
              <a:avLst/>
              <a:gdLst>
                <a:gd name="T0" fmla="*/ 63104 w 521335"/>
                <a:gd name="T1" fmla="*/ 7993 h 128270"/>
                <a:gd name="T2" fmla="*/ 7470 w 521335"/>
                <a:gd name="T3" fmla="*/ 7993 h 128270"/>
                <a:gd name="T4" fmla="*/ 22017 w 521335"/>
                <a:gd name="T5" fmla="*/ 15785 h 128270"/>
                <a:gd name="T6" fmla="*/ 0 w 521335"/>
                <a:gd name="T7" fmla="*/ 7993 h 128270"/>
                <a:gd name="T8" fmla="*/ 22017 w 521335"/>
                <a:gd name="T9" fmla="*/ 0 h 128270"/>
                <a:gd name="T10" fmla="*/ 7470 w 521335"/>
                <a:gd name="T11" fmla="*/ 7993 h 12827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21335" h="128270">
                  <a:moveTo>
                    <a:pt x="520959" y="64851"/>
                  </a:moveTo>
                  <a:lnTo>
                    <a:pt x="61671" y="64851"/>
                  </a:lnTo>
                  <a:lnTo>
                    <a:pt x="181767" y="128080"/>
                  </a:lnTo>
                  <a:lnTo>
                    <a:pt x="0" y="64851"/>
                  </a:lnTo>
                  <a:lnTo>
                    <a:pt x="181767" y="0"/>
                  </a:lnTo>
                  <a:lnTo>
                    <a:pt x="61671" y="64851"/>
                  </a:lnTo>
                </a:path>
              </a:pathLst>
            </a:custGeom>
            <a:noFill/>
            <a:ln w="709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828" name="object 142">
              <a:extLst>
                <a:ext uri="{FF2B5EF4-FFF2-40B4-BE49-F238E27FC236}">
                  <a16:creationId xmlns:a16="http://schemas.microsoft.com/office/drawing/2014/main" id="{824D19CF-D01A-4484-B81D-F4AD0D1706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6875" y="4443412"/>
              <a:ext cx="263525" cy="76200"/>
            </a:xfrm>
            <a:custGeom>
              <a:avLst/>
              <a:gdLst>
                <a:gd name="T0" fmla="*/ 44944 w 375285"/>
                <a:gd name="T1" fmla="*/ 0 h 107315"/>
                <a:gd name="T2" fmla="*/ 22569 w 375285"/>
                <a:gd name="T3" fmla="*/ 6026 h 107315"/>
                <a:gd name="T4" fmla="*/ 5253 w 375285"/>
                <a:gd name="T5" fmla="*/ 10805 h 107315"/>
                <a:gd name="T6" fmla="*/ 17122 w 375285"/>
                <a:gd name="T7" fmla="*/ 13714 h 107315"/>
                <a:gd name="T8" fmla="*/ 0 w 375285"/>
                <a:gd name="T9" fmla="*/ 12052 h 107315"/>
                <a:gd name="T10" fmla="*/ 14398 w 375285"/>
                <a:gd name="T11" fmla="*/ 2077 h 107315"/>
                <a:gd name="T12" fmla="*/ 5253 w 375285"/>
                <a:gd name="T13" fmla="*/ 10805 h 1073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75285" h="107315">
                  <a:moveTo>
                    <a:pt x="374895" y="0"/>
                  </a:moveTo>
                  <a:lnTo>
                    <a:pt x="188259" y="47017"/>
                  </a:lnTo>
                  <a:lnTo>
                    <a:pt x="43818" y="84306"/>
                  </a:lnTo>
                  <a:lnTo>
                    <a:pt x="142817" y="107004"/>
                  </a:lnTo>
                  <a:lnTo>
                    <a:pt x="0" y="94034"/>
                  </a:lnTo>
                  <a:lnTo>
                    <a:pt x="120096" y="16212"/>
                  </a:lnTo>
                  <a:lnTo>
                    <a:pt x="43818" y="84306"/>
                  </a:lnTo>
                </a:path>
              </a:pathLst>
            </a:custGeom>
            <a:noFill/>
            <a:ln w="709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829" name="object 143">
              <a:extLst>
                <a:ext uri="{FF2B5EF4-FFF2-40B4-BE49-F238E27FC236}">
                  <a16:creationId xmlns:a16="http://schemas.microsoft.com/office/drawing/2014/main" id="{7EB72FE8-E5E2-4430-9B9D-830B81C918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0538" y="4633912"/>
              <a:ext cx="74612" cy="80963"/>
            </a:xfrm>
            <a:custGeom>
              <a:avLst/>
              <a:gdLst>
                <a:gd name="T0" fmla="*/ 12798 w 106045"/>
                <a:gd name="T1" fmla="*/ 0 h 116840"/>
                <a:gd name="T2" fmla="*/ 6498 w 106045"/>
                <a:gd name="T3" fmla="*/ 6462 h 116840"/>
                <a:gd name="T4" fmla="*/ 1378 w 106045"/>
                <a:gd name="T5" fmla="*/ 11487 h 116840"/>
                <a:gd name="T6" fmla="*/ 6301 w 106045"/>
                <a:gd name="T7" fmla="*/ 9872 h 116840"/>
                <a:gd name="T8" fmla="*/ 0 w 106045"/>
                <a:gd name="T9" fmla="*/ 12923 h 116840"/>
                <a:gd name="T10" fmla="*/ 2757 w 106045"/>
                <a:gd name="T11" fmla="*/ 7000 h 116840"/>
                <a:gd name="T12" fmla="*/ 1378 w 106045"/>
                <a:gd name="T13" fmla="*/ 11487 h 1168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6045" h="116840">
                  <a:moveTo>
                    <a:pt x="105490" y="0"/>
                  </a:moveTo>
                  <a:lnTo>
                    <a:pt x="53556" y="58365"/>
                  </a:lnTo>
                  <a:lnTo>
                    <a:pt x="11360" y="103761"/>
                  </a:lnTo>
                  <a:lnTo>
                    <a:pt x="51933" y="89170"/>
                  </a:lnTo>
                  <a:lnTo>
                    <a:pt x="0" y="116731"/>
                  </a:lnTo>
                  <a:lnTo>
                    <a:pt x="22720" y="63229"/>
                  </a:lnTo>
                  <a:lnTo>
                    <a:pt x="11360" y="103761"/>
                  </a:lnTo>
                </a:path>
              </a:pathLst>
            </a:custGeom>
            <a:noFill/>
            <a:ln w="709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830" name="object 144">
              <a:extLst>
                <a:ext uri="{FF2B5EF4-FFF2-40B4-BE49-F238E27FC236}">
                  <a16:creationId xmlns:a16="http://schemas.microsoft.com/office/drawing/2014/main" id="{4521F7B4-5E9C-4B7E-B760-EA27F09B8A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1175" y="4843462"/>
              <a:ext cx="34925" cy="57150"/>
            </a:xfrm>
            <a:custGeom>
              <a:avLst/>
              <a:gdLst>
                <a:gd name="T0" fmla="*/ 0 w 50800"/>
                <a:gd name="T1" fmla="*/ 0 h 81279"/>
                <a:gd name="T2" fmla="*/ 2742 w 50800"/>
                <a:gd name="T3" fmla="*/ 4898 h 81279"/>
                <a:gd name="T4" fmla="*/ 4627 w 50800"/>
                <a:gd name="T5" fmla="*/ 8620 h 81279"/>
                <a:gd name="T6" fmla="*/ 4456 w 50800"/>
                <a:gd name="T7" fmla="*/ 5681 h 81279"/>
                <a:gd name="T8" fmla="*/ 5312 w 50800"/>
                <a:gd name="T9" fmla="*/ 9796 h 81279"/>
                <a:gd name="T10" fmla="*/ 2399 w 50800"/>
                <a:gd name="T11" fmla="*/ 7053 h 81279"/>
                <a:gd name="T12" fmla="*/ 4627 w 50800"/>
                <a:gd name="T13" fmla="*/ 8620 h 8127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0800" h="81279">
                  <a:moveTo>
                    <a:pt x="0" y="0"/>
                  </a:moveTo>
                  <a:lnTo>
                    <a:pt x="25966" y="40531"/>
                  </a:lnTo>
                  <a:lnTo>
                    <a:pt x="43818" y="71336"/>
                  </a:lnTo>
                  <a:lnTo>
                    <a:pt x="42196" y="47017"/>
                  </a:lnTo>
                  <a:lnTo>
                    <a:pt x="50310" y="81063"/>
                  </a:lnTo>
                  <a:lnTo>
                    <a:pt x="22720" y="58365"/>
                  </a:lnTo>
                  <a:lnTo>
                    <a:pt x="43818" y="71336"/>
                  </a:lnTo>
                </a:path>
              </a:pathLst>
            </a:custGeom>
            <a:noFill/>
            <a:ln w="709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831" name="object 145">
              <a:extLst>
                <a:ext uri="{FF2B5EF4-FFF2-40B4-BE49-F238E27FC236}">
                  <a16:creationId xmlns:a16="http://schemas.microsoft.com/office/drawing/2014/main" id="{F965976C-8C77-4A1C-A5BA-A3BF1C87CF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6413" y="5056187"/>
              <a:ext cx="44450" cy="25400"/>
            </a:xfrm>
            <a:custGeom>
              <a:avLst/>
              <a:gdLst>
                <a:gd name="T0" fmla="*/ 0 w 63500"/>
                <a:gd name="T1" fmla="*/ 0 h 36195"/>
                <a:gd name="T2" fmla="*/ 3819 w 63500"/>
                <a:gd name="T3" fmla="*/ 2130 h 36195"/>
                <a:gd name="T4" fmla="*/ 6492 w 63500"/>
                <a:gd name="T5" fmla="*/ 3679 h 36195"/>
                <a:gd name="T6" fmla="*/ 5346 w 63500"/>
                <a:gd name="T7" fmla="*/ 1742 h 36195"/>
                <a:gd name="T8" fmla="*/ 7447 w 63500"/>
                <a:gd name="T9" fmla="*/ 4260 h 36195"/>
                <a:gd name="T10" fmla="*/ 4391 w 63500"/>
                <a:gd name="T11" fmla="*/ 3679 h 36195"/>
                <a:gd name="T12" fmla="*/ 6492 w 63500"/>
                <a:gd name="T13" fmla="*/ 3679 h 3619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3500" h="36195">
                  <a:moveTo>
                    <a:pt x="0" y="0"/>
                  </a:moveTo>
                  <a:lnTo>
                    <a:pt x="32458" y="17834"/>
                  </a:lnTo>
                  <a:lnTo>
                    <a:pt x="55179" y="30804"/>
                  </a:lnTo>
                  <a:lnTo>
                    <a:pt x="45441" y="14591"/>
                  </a:lnTo>
                  <a:lnTo>
                    <a:pt x="63294" y="35668"/>
                  </a:lnTo>
                  <a:lnTo>
                    <a:pt x="37327" y="30804"/>
                  </a:lnTo>
                  <a:lnTo>
                    <a:pt x="55179" y="30804"/>
                  </a:lnTo>
                </a:path>
              </a:pathLst>
            </a:custGeom>
            <a:noFill/>
            <a:ln w="709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832" name="object 146">
              <a:extLst>
                <a:ext uri="{FF2B5EF4-FFF2-40B4-BE49-F238E27FC236}">
                  <a16:creationId xmlns:a16="http://schemas.microsoft.com/office/drawing/2014/main" id="{38DFE718-16D7-4D78-BDB4-609DC71B612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9113" y="5260975"/>
              <a:ext cx="19050" cy="7937"/>
            </a:xfrm>
            <a:custGeom>
              <a:avLst/>
              <a:gdLst>
                <a:gd name="T0" fmla="*/ 0 w 27939"/>
                <a:gd name="T1" fmla="*/ 0 h 11429"/>
                <a:gd name="T2" fmla="*/ 1468 w 27939"/>
                <a:gd name="T3" fmla="*/ 727 h 11429"/>
                <a:gd name="T4" fmla="*/ 2446 w 27939"/>
                <a:gd name="T5" fmla="*/ 1092 h 11429"/>
                <a:gd name="T6" fmla="*/ 1957 w 27939"/>
                <a:gd name="T7" fmla="*/ 363 h 11429"/>
                <a:gd name="T8" fmla="*/ 2772 w 27939"/>
                <a:gd name="T9" fmla="*/ 1273 h 11429"/>
                <a:gd name="T10" fmla="*/ 1631 w 27939"/>
                <a:gd name="T11" fmla="*/ 1273 h 11429"/>
                <a:gd name="T12" fmla="*/ 2446 w 27939"/>
                <a:gd name="T13" fmla="*/ 1092 h 1142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939" h="11429">
                  <a:moveTo>
                    <a:pt x="0" y="0"/>
                  </a:moveTo>
                  <a:lnTo>
                    <a:pt x="14606" y="6485"/>
                  </a:lnTo>
                  <a:lnTo>
                    <a:pt x="24343" y="9727"/>
                  </a:lnTo>
                  <a:lnTo>
                    <a:pt x="19475" y="3242"/>
                  </a:lnTo>
                  <a:lnTo>
                    <a:pt x="27589" y="11348"/>
                  </a:lnTo>
                  <a:lnTo>
                    <a:pt x="16229" y="11348"/>
                  </a:lnTo>
                  <a:lnTo>
                    <a:pt x="24343" y="9727"/>
                  </a:lnTo>
                </a:path>
              </a:pathLst>
            </a:custGeom>
            <a:noFill/>
            <a:ln w="709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833" name="object 147">
              <a:extLst>
                <a:ext uri="{FF2B5EF4-FFF2-40B4-BE49-F238E27FC236}">
                  <a16:creationId xmlns:a16="http://schemas.microsoft.com/office/drawing/2014/main" id="{76200F0A-EC2D-4248-A7D0-A116748EE9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7413" y="3294062"/>
              <a:ext cx="22225" cy="4763"/>
            </a:xfrm>
            <a:custGeom>
              <a:avLst/>
              <a:gdLst>
                <a:gd name="T0" fmla="*/ 0 w 31115"/>
                <a:gd name="T1" fmla="*/ 0 h 6985"/>
                <a:gd name="T2" fmla="*/ 2155 w 31115"/>
                <a:gd name="T3" fmla="*/ 326 h 6985"/>
                <a:gd name="T4" fmla="*/ 3664 w 31115"/>
                <a:gd name="T5" fmla="*/ 489 h 6985"/>
                <a:gd name="T6" fmla="*/ 2802 w 31115"/>
                <a:gd name="T7" fmla="*/ 0 h 6985"/>
                <a:gd name="T8" fmla="*/ 4095 w 31115"/>
                <a:gd name="T9" fmla="*/ 489 h 6985"/>
                <a:gd name="T10" fmla="*/ 2586 w 31115"/>
                <a:gd name="T11" fmla="*/ 652 h 6985"/>
                <a:gd name="T12" fmla="*/ 3664 w 31115"/>
                <a:gd name="T13" fmla="*/ 489 h 698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1115" h="6985">
                  <a:moveTo>
                    <a:pt x="0" y="0"/>
                  </a:moveTo>
                  <a:lnTo>
                    <a:pt x="16229" y="3242"/>
                  </a:lnTo>
                  <a:lnTo>
                    <a:pt x="27589" y="4863"/>
                  </a:lnTo>
                  <a:lnTo>
                    <a:pt x="21098" y="0"/>
                  </a:lnTo>
                  <a:lnTo>
                    <a:pt x="30835" y="4863"/>
                  </a:lnTo>
                  <a:lnTo>
                    <a:pt x="19475" y="6485"/>
                  </a:lnTo>
                  <a:lnTo>
                    <a:pt x="27589" y="4863"/>
                  </a:lnTo>
                </a:path>
              </a:pathLst>
            </a:custGeom>
            <a:noFill/>
            <a:ln w="709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834" name="object 148">
              <a:extLst>
                <a:ext uri="{FF2B5EF4-FFF2-40B4-BE49-F238E27FC236}">
                  <a16:creationId xmlns:a16="http://schemas.microsoft.com/office/drawing/2014/main" id="{DA3AD3CB-6934-4269-A2FB-ED744F57D2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3125" y="3486150"/>
              <a:ext cx="49213" cy="14287"/>
            </a:xfrm>
            <a:custGeom>
              <a:avLst/>
              <a:gdLst>
                <a:gd name="T0" fmla="*/ 0 w 69850"/>
                <a:gd name="T1" fmla="*/ 0 h 19685"/>
                <a:gd name="T2" fmla="*/ 4368 w 69850"/>
                <a:gd name="T3" fmla="*/ 1184 h 19685"/>
                <a:gd name="T4" fmla="*/ 7543 w 69850"/>
                <a:gd name="T5" fmla="*/ 2370 h 19685"/>
                <a:gd name="T6" fmla="*/ 5757 w 69850"/>
                <a:gd name="T7" fmla="*/ 474 h 19685"/>
                <a:gd name="T8" fmla="*/ 8536 w 69850"/>
                <a:gd name="T9" fmla="*/ 2607 h 19685"/>
                <a:gd name="T10" fmla="*/ 5162 w 69850"/>
                <a:gd name="T11" fmla="*/ 2844 h 19685"/>
                <a:gd name="T12" fmla="*/ 7543 w 69850"/>
                <a:gd name="T13" fmla="*/ 2370 h 1968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9850" h="19685">
                  <a:moveTo>
                    <a:pt x="0" y="0"/>
                  </a:moveTo>
                  <a:lnTo>
                    <a:pt x="35704" y="8106"/>
                  </a:lnTo>
                  <a:lnTo>
                    <a:pt x="61671" y="16212"/>
                  </a:lnTo>
                  <a:lnTo>
                    <a:pt x="47064" y="3242"/>
                  </a:lnTo>
                  <a:lnTo>
                    <a:pt x="69785" y="17834"/>
                  </a:lnTo>
                  <a:lnTo>
                    <a:pt x="42196" y="19455"/>
                  </a:lnTo>
                  <a:lnTo>
                    <a:pt x="61671" y="16212"/>
                  </a:lnTo>
                </a:path>
              </a:pathLst>
            </a:custGeom>
            <a:noFill/>
            <a:ln w="709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835" name="object 149">
              <a:extLst>
                <a:ext uri="{FF2B5EF4-FFF2-40B4-BE49-F238E27FC236}">
                  <a16:creationId xmlns:a16="http://schemas.microsoft.com/office/drawing/2014/main" id="{D0F3F1C3-2DF0-4593-B3A2-C9490F83C4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4713" y="3675062"/>
              <a:ext cx="46037" cy="30163"/>
            </a:xfrm>
            <a:custGeom>
              <a:avLst/>
              <a:gdLst>
                <a:gd name="T0" fmla="*/ 0 w 66675"/>
                <a:gd name="T1" fmla="*/ 0 h 42545"/>
                <a:gd name="T2" fmla="*/ 3693 w 66675"/>
                <a:gd name="T3" fmla="*/ 2676 h 42545"/>
                <a:gd name="T4" fmla="*/ 6331 w 66675"/>
                <a:gd name="T5" fmla="*/ 4735 h 42545"/>
                <a:gd name="T6" fmla="*/ 5275 w 66675"/>
                <a:gd name="T7" fmla="*/ 2471 h 42545"/>
                <a:gd name="T8" fmla="*/ 7210 w 66675"/>
                <a:gd name="T9" fmla="*/ 5353 h 42545"/>
                <a:gd name="T10" fmla="*/ 4045 w 66675"/>
                <a:gd name="T11" fmla="*/ 4530 h 42545"/>
                <a:gd name="T12" fmla="*/ 6331 w 66675"/>
                <a:gd name="T13" fmla="*/ 4735 h 4254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6675" h="42545">
                  <a:moveTo>
                    <a:pt x="0" y="0"/>
                  </a:moveTo>
                  <a:lnTo>
                    <a:pt x="34081" y="21076"/>
                  </a:lnTo>
                  <a:lnTo>
                    <a:pt x="58425" y="37289"/>
                  </a:lnTo>
                  <a:lnTo>
                    <a:pt x="48687" y="19455"/>
                  </a:lnTo>
                  <a:lnTo>
                    <a:pt x="66539" y="42153"/>
                  </a:lnTo>
                  <a:lnTo>
                    <a:pt x="37327" y="35668"/>
                  </a:lnTo>
                  <a:lnTo>
                    <a:pt x="58425" y="37289"/>
                  </a:lnTo>
                </a:path>
              </a:pathLst>
            </a:custGeom>
            <a:noFill/>
            <a:ln w="709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836" name="object 150">
              <a:extLst>
                <a:ext uri="{FF2B5EF4-FFF2-40B4-BE49-F238E27FC236}">
                  <a16:creationId xmlns:a16="http://schemas.microsoft.com/office/drawing/2014/main" id="{34FA1FCB-53EC-4CF6-B36E-CB9FB0C78C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9950" y="3865562"/>
              <a:ext cx="55563" cy="42863"/>
            </a:xfrm>
            <a:custGeom>
              <a:avLst/>
              <a:gdLst>
                <a:gd name="T0" fmla="*/ 8920 w 80009"/>
                <a:gd name="T1" fmla="*/ 0 h 62229"/>
                <a:gd name="T2" fmla="*/ 4551 w 80009"/>
                <a:gd name="T3" fmla="*/ 3290 h 62229"/>
                <a:gd name="T4" fmla="*/ 1092 w 80009"/>
                <a:gd name="T5" fmla="*/ 5714 h 62229"/>
                <a:gd name="T6" fmla="*/ 4005 w 80009"/>
                <a:gd name="T7" fmla="*/ 5194 h 62229"/>
                <a:gd name="T8" fmla="*/ 0 w 80009"/>
                <a:gd name="T9" fmla="*/ 6579 h 62229"/>
                <a:gd name="T10" fmla="*/ 2367 w 80009"/>
                <a:gd name="T11" fmla="*/ 3290 h 62229"/>
                <a:gd name="T12" fmla="*/ 1092 w 80009"/>
                <a:gd name="T13" fmla="*/ 5714 h 6222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0009" h="62229">
                  <a:moveTo>
                    <a:pt x="79523" y="0"/>
                  </a:moveTo>
                  <a:lnTo>
                    <a:pt x="40573" y="30804"/>
                  </a:lnTo>
                  <a:lnTo>
                    <a:pt x="9737" y="53502"/>
                  </a:lnTo>
                  <a:lnTo>
                    <a:pt x="35704" y="48638"/>
                  </a:lnTo>
                  <a:lnTo>
                    <a:pt x="0" y="61608"/>
                  </a:lnTo>
                  <a:lnTo>
                    <a:pt x="21098" y="30804"/>
                  </a:lnTo>
                  <a:lnTo>
                    <a:pt x="9737" y="53502"/>
                  </a:lnTo>
                </a:path>
              </a:pathLst>
            </a:custGeom>
            <a:noFill/>
            <a:ln w="709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837" name="object 151">
              <a:extLst>
                <a:ext uri="{FF2B5EF4-FFF2-40B4-BE49-F238E27FC236}">
                  <a16:creationId xmlns:a16="http://schemas.microsoft.com/office/drawing/2014/main" id="{76B886AF-418C-4CB7-BCFD-D17AA4813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9463" y="4059237"/>
              <a:ext cx="238125" cy="58738"/>
            </a:xfrm>
            <a:custGeom>
              <a:avLst/>
              <a:gdLst>
                <a:gd name="T0" fmla="*/ 40226 w 339725"/>
                <a:gd name="T1" fmla="*/ 1205 h 83184"/>
                <a:gd name="T2" fmla="*/ 20209 w 339725"/>
                <a:gd name="T3" fmla="*/ 4220 h 83184"/>
                <a:gd name="T4" fmla="*/ 4619 w 339725"/>
                <a:gd name="T5" fmla="*/ 6431 h 83184"/>
                <a:gd name="T6" fmla="*/ 14821 w 339725"/>
                <a:gd name="T7" fmla="*/ 10250 h 83184"/>
                <a:gd name="T8" fmla="*/ 0 w 339725"/>
                <a:gd name="T9" fmla="*/ 7235 h 83184"/>
                <a:gd name="T10" fmla="*/ 13280 w 339725"/>
                <a:gd name="T11" fmla="*/ 0 h 83184"/>
                <a:gd name="T12" fmla="*/ 4619 w 339725"/>
                <a:gd name="T13" fmla="*/ 6431 h 8318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39725" h="83184">
                  <a:moveTo>
                    <a:pt x="339191" y="9727"/>
                  </a:moveTo>
                  <a:lnTo>
                    <a:pt x="170407" y="34046"/>
                  </a:lnTo>
                  <a:lnTo>
                    <a:pt x="38950" y="51880"/>
                  </a:lnTo>
                  <a:lnTo>
                    <a:pt x="124965" y="82685"/>
                  </a:lnTo>
                  <a:lnTo>
                    <a:pt x="0" y="58365"/>
                  </a:lnTo>
                  <a:lnTo>
                    <a:pt x="111981" y="0"/>
                  </a:lnTo>
                  <a:lnTo>
                    <a:pt x="38950" y="51880"/>
                  </a:lnTo>
                </a:path>
              </a:pathLst>
            </a:custGeom>
            <a:noFill/>
            <a:ln w="709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838" name="object 152">
              <a:extLst>
                <a:ext uri="{FF2B5EF4-FFF2-40B4-BE49-F238E27FC236}">
                  <a16:creationId xmlns:a16="http://schemas.microsoft.com/office/drawing/2014/main" id="{F95DB367-D1E4-4024-87EE-8B1FF2B43BD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8663" y="4238625"/>
              <a:ext cx="339725" cy="84137"/>
            </a:xfrm>
            <a:custGeom>
              <a:avLst/>
              <a:gdLst>
                <a:gd name="T0" fmla="*/ 58654 w 482600"/>
                <a:gd name="T1" fmla="*/ 7591 h 118745"/>
                <a:gd name="T2" fmla="*/ 6912 w 482600"/>
                <a:gd name="T3" fmla="*/ 7591 h 118745"/>
                <a:gd name="T4" fmla="*/ 20539 w 482600"/>
                <a:gd name="T5" fmla="*/ 14977 h 118745"/>
                <a:gd name="T6" fmla="*/ 0 w 482600"/>
                <a:gd name="T7" fmla="*/ 7591 h 118745"/>
                <a:gd name="T8" fmla="*/ 20539 w 482600"/>
                <a:gd name="T9" fmla="*/ 0 h 118745"/>
                <a:gd name="T10" fmla="*/ 6912 w 482600"/>
                <a:gd name="T11" fmla="*/ 7591 h 1187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2600" h="118745">
                  <a:moveTo>
                    <a:pt x="482008" y="59987"/>
                  </a:moveTo>
                  <a:lnTo>
                    <a:pt x="56802" y="59987"/>
                  </a:lnTo>
                  <a:lnTo>
                    <a:pt x="168784" y="118353"/>
                  </a:lnTo>
                  <a:lnTo>
                    <a:pt x="0" y="59987"/>
                  </a:lnTo>
                  <a:lnTo>
                    <a:pt x="168784" y="0"/>
                  </a:lnTo>
                  <a:lnTo>
                    <a:pt x="56802" y="59987"/>
                  </a:lnTo>
                </a:path>
              </a:pathLst>
            </a:custGeom>
            <a:noFill/>
            <a:ln w="709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839" name="object 153">
              <a:extLst>
                <a:ext uri="{FF2B5EF4-FFF2-40B4-BE49-F238E27FC236}">
                  <a16:creationId xmlns:a16="http://schemas.microsoft.com/office/drawing/2014/main" id="{31647045-1F43-40FC-92CE-06C5FF6F3D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9463" y="4443412"/>
              <a:ext cx="238125" cy="58738"/>
            </a:xfrm>
            <a:custGeom>
              <a:avLst/>
              <a:gdLst>
                <a:gd name="T0" fmla="*/ 40226 w 339725"/>
                <a:gd name="T1" fmla="*/ 9044 h 83184"/>
                <a:gd name="T2" fmla="*/ 20209 w 339725"/>
                <a:gd name="T3" fmla="*/ 6029 h 83184"/>
                <a:gd name="T4" fmla="*/ 4619 w 339725"/>
                <a:gd name="T5" fmla="*/ 3818 h 83184"/>
                <a:gd name="T6" fmla="*/ 13280 w 339725"/>
                <a:gd name="T7" fmla="*/ 10250 h 83184"/>
                <a:gd name="T8" fmla="*/ 0 w 339725"/>
                <a:gd name="T9" fmla="*/ 3014 h 83184"/>
                <a:gd name="T10" fmla="*/ 14821 w 339725"/>
                <a:gd name="T11" fmla="*/ 0 h 83184"/>
                <a:gd name="T12" fmla="*/ 4619 w 339725"/>
                <a:gd name="T13" fmla="*/ 3818 h 8318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39725" h="83184">
                  <a:moveTo>
                    <a:pt x="339191" y="72957"/>
                  </a:moveTo>
                  <a:lnTo>
                    <a:pt x="170407" y="48638"/>
                  </a:lnTo>
                  <a:lnTo>
                    <a:pt x="38950" y="30804"/>
                  </a:lnTo>
                  <a:lnTo>
                    <a:pt x="111981" y="82685"/>
                  </a:lnTo>
                  <a:lnTo>
                    <a:pt x="0" y="24319"/>
                  </a:lnTo>
                  <a:lnTo>
                    <a:pt x="124965" y="0"/>
                  </a:lnTo>
                  <a:lnTo>
                    <a:pt x="38950" y="30804"/>
                  </a:lnTo>
                </a:path>
              </a:pathLst>
            </a:custGeom>
            <a:noFill/>
            <a:ln w="709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840" name="object 154">
              <a:extLst>
                <a:ext uri="{FF2B5EF4-FFF2-40B4-BE49-F238E27FC236}">
                  <a16:creationId xmlns:a16="http://schemas.microsoft.com/office/drawing/2014/main" id="{4D6060E8-BDB2-49C1-9E77-C64EBFEE243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9950" y="4652962"/>
              <a:ext cx="55563" cy="42863"/>
            </a:xfrm>
            <a:custGeom>
              <a:avLst/>
              <a:gdLst>
                <a:gd name="T0" fmla="*/ 8920 w 80009"/>
                <a:gd name="T1" fmla="*/ 6579 h 62229"/>
                <a:gd name="T2" fmla="*/ 4551 w 80009"/>
                <a:gd name="T3" fmla="*/ 3290 h 62229"/>
                <a:gd name="T4" fmla="*/ 1092 w 80009"/>
                <a:gd name="T5" fmla="*/ 866 h 62229"/>
                <a:gd name="T6" fmla="*/ 2367 w 80009"/>
                <a:gd name="T7" fmla="*/ 3290 h 62229"/>
                <a:gd name="T8" fmla="*/ 0 w 80009"/>
                <a:gd name="T9" fmla="*/ 0 h 62229"/>
                <a:gd name="T10" fmla="*/ 4005 w 80009"/>
                <a:gd name="T11" fmla="*/ 1385 h 62229"/>
                <a:gd name="T12" fmla="*/ 1092 w 80009"/>
                <a:gd name="T13" fmla="*/ 866 h 6222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0009" h="62229">
                  <a:moveTo>
                    <a:pt x="79523" y="61608"/>
                  </a:moveTo>
                  <a:lnTo>
                    <a:pt x="40573" y="30804"/>
                  </a:lnTo>
                  <a:lnTo>
                    <a:pt x="9737" y="8106"/>
                  </a:lnTo>
                  <a:lnTo>
                    <a:pt x="21098" y="30804"/>
                  </a:lnTo>
                  <a:lnTo>
                    <a:pt x="0" y="0"/>
                  </a:lnTo>
                  <a:lnTo>
                    <a:pt x="35704" y="12970"/>
                  </a:lnTo>
                  <a:lnTo>
                    <a:pt x="9737" y="8106"/>
                  </a:lnTo>
                </a:path>
              </a:pathLst>
            </a:custGeom>
            <a:noFill/>
            <a:ln w="709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841" name="object 155">
              <a:extLst>
                <a:ext uri="{FF2B5EF4-FFF2-40B4-BE49-F238E27FC236}">
                  <a16:creationId xmlns:a16="http://schemas.microsoft.com/office/drawing/2014/main" id="{29F708F2-5AA2-4FAF-AF38-A54D66DF8D0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4713" y="4856162"/>
              <a:ext cx="46037" cy="30163"/>
            </a:xfrm>
            <a:custGeom>
              <a:avLst/>
              <a:gdLst>
                <a:gd name="T0" fmla="*/ 0 w 66675"/>
                <a:gd name="T1" fmla="*/ 5353 h 42545"/>
                <a:gd name="T2" fmla="*/ 3693 w 66675"/>
                <a:gd name="T3" fmla="*/ 2676 h 42545"/>
                <a:gd name="T4" fmla="*/ 6331 w 66675"/>
                <a:gd name="T5" fmla="*/ 618 h 42545"/>
                <a:gd name="T6" fmla="*/ 4045 w 66675"/>
                <a:gd name="T7" fmla="*/ 823 h 42545"/>
                <a:gd name="T8" fmla="*/ 7210 w 66675"/>
                <a:gd name="T9" fmla="*/ 0 h 42545"/>
                <a:gd name="T10" fmla="*/ 5275 w 66675"/>
                <a:gd name="T11" fmla="*/ 2882 h 42545"/>
                <a:gd name="T12" fmla="*/ 6331 w 66675"/>
                <a:gd name="T13" fmla="*/ 618 h 4254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6675" h="42545">
                  <a:moveTo>
                    <a:pt x="0" y="42153"/>
                  </a:moveTo>
                  <a:lnTo>
                    <a:pt x="34081" y="21076"/>
                  </a:lnTo>
                  <a:lnTo>
                    <a:pt x="58425" y="4863"/>
                  </a:lnTo>
                  <a:lnTo>
                    <a:pt x="37327" y="6485"/>
                  </a:lnTo>
                  <a:lnTo>
                    <a:pt x="66539" y="0"/>
                  </a:lnTo>
                  <a:lnTo>
                    <a:pt x="48687" y="22697"/>
                  </a:lnTo>
                  <a:lnTo>
                    <a:pt x="58425" y="4863"/>
                  </a:lnTo>
                </a:path>
              </a:pathLst>
            </a:custGeom>
            <a:noFill/>
            <a:ln w="709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842" name="object 156">
              <a:extLst>
                <a:ext uri="{FF2B5EF4-FFF2-40B4-BE49-F238E27FC236}">
                  <a16:creationId xmlns:a16="http://schemas.microsoft.com/office/drawing/2014/main" id="{A7AEB1D0-D30D-40BE-9680-EADFA96848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3125" y="5060950"/>
              <a:ext cx="49213" cy="14287"/>
            </a:xfrm>
            <a:custGeom>
              <a:avLst/>
              <a:gdLst>
                <a:gd name="T0" fmla="*/ 0 w 69850"/>
                <a:gd name="T1" fmla="*/ 2844 h 19684"/>
                <a:gd name="T2" fmla="*/ 4368 w 69850"/>
                <a:gd name="T3" fmla="*/ 1659 h 19684"/>
                <a:gd name="T4" fmla="*/ 7543 w 69850"/>
                <a:gd name="T5" fmla="*/ 474 h 19684"/>
                <a:gd name="T6" fmla="*/ 5162 w 69850"/>
                <a:gd name="T7" fmla="*/ 0 h 19684"/>
                <a:gd name="T8" fmla="*/ 8536 w 69850"/>
                <a:gd name="T9" fmla="*/ 237 h 19684"/>
                <a:gd name="T10" fmla="*/ 5757 w 69850"/>
                <a:gd name="T11" fmla="*/ 2370 h 19684"/>
                <a:gd name="T12" fmla="*/ 7543 w 69850"/>
                <a:gd name="T13" fmla="*/ 474 h 1968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9850" h="19684">
                  <a:moveTo>
                    <a:pt x="0" y="19455"/>
                  </a:moveTo>
                  <a:lnTo>
                    <a:pt x="35704" y="11348"/>
                  </a:lnTo>
                  <a:lnTo>
                    <a:pt x="61671" y="3242"/>
                  </a:lnTo>
                  <a:lnTo>
                    <a:pt x="42196" y="0"/>
                  </a:lnTo>
                  <a:lnTo>
                    <a:pt x="69785" y="1621"/>
                  </a:lnTo>
                  <a:lnTo>
                    <a:pt x="47064" y="16212"/>
                  </a:lnTo>
                  <a:lnTo>
                    <a:pt x="61671" y="3242"/>
                  </a:lnTo>
                </a:path>
              </a:pathLst>
            </a:custGeom>
            <a:noFill/>
            <a:ln w="709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843" name="object 157">
              <a:extLst>
                <a:ext uri="{FF2B5EF4-FFF2-40B4-BE49-F238E27FC236}">
                  <a16:creationId xmlns:a16="http://schemas.microsoft.com/office/drawing/2014/main" id="{ABC4EDD0-5826-487A-A128-24E78CACBF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7413" y="5262562"/>
              <a:ext cx="22225" cy="4763"/>
            </a:xfrm>
            <a:custGeom>
              <a:avLst/>
              <a:gdLst>
                <a:gd name="T0" fmla="*/ 0 w 31115"/>
                <a:gd name="T1" fmla="*/ 653 h 6984"/>
                <a:gd name="T2" fmla="*/ 2155 w 31115"/>
                <a:gd name="T3" fmla="*/ 489 h 6984"/>
                <a:gd name="T4" fmla="*/ 3664 w 31115"/>
                <a:gd name="T5" fmla="*/ 163 h 6984"/>
                <a:gd name="T6" fmla="*/ 2586 w 31115"/>
                <a:gd name="T7" fmla="*/ 0 h 6984"/>
                <a:gd name="T8" fmla="*/ 4095 w 31115"/>
                <a:gd name="T9" fmla="*/ 163 h 6984"/>
                <a:gd name="T10" fmla="*/ 2802 w 31115"/>
                <a:gd name="T11" fmla="*/ 653 h 6984"/>
                <a:gd name="T12" fmla="*/ 3664 w 31115"/>
                <a:gd name="T13" fmla="*/ 163 h 698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1115" h="6984">
                  <a:moveTo>
                    <a:pt x="0" y="6485"/>
                  </a:moveTo>
                  <a:lnTo>
                    <a:pt x="16229" y="4863"/>
                  </a:lnTo>
                  <a:lnTo>
                    <a:pt x="27589" y="1621"/>
                  </a:lnTo>
                  <a:lnTo>
                    <a:pt x="19475" y="0"/>
                  </a:lnTo>
                  <a:lnTo>
                    <a:pt x="30835" y="1621"/>
                  </a:lnTo>
                  <a:lnTo>
                    <a:pt x="21098" y="6485"/>
                  </a:lnTo>
                  <a:lnTo>
                    <a:pt x="27589" y="1621"/>
                  </a:lnTo>
                </a:path>
              </a:pathLst>
            </a:custGeom>
            <a:noFill/>
            <a:ln w="709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844" name="object 158">
              <a:extLst>
                <a:ext uri="{FF2B5EF4-FFF2-40B4-BE49-F238E27FC236}">
                  <a16:creationId xmlns:a16="http://schemas.microsoft.com/office/drawing/2014/main" id="{0A8816EC-B98D-4B7A-8B96-E6D717B084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7300" y="3287712"/>
              <a:ext cx="20638" cy="15875"/>
            </a:xfrm>
            <a:custGeom>
              <a:avLst/>
              <a:gdLst>
                <a:gd name="T0" fmla="*/ 0 w 27940"/>
                <a:gd name="T1" fmla="*/ 0 h 21589"/>
                <a:gd name="T2" fmla="*/ 2373 w 27940"/>
                <a:gd name="T3" fmla="*/ 1794 h 21589"/>
                <a:gd name="T4" fmla="*/ 3954 w 27940"/>
                <a:gd name="T5" fmla="*/ 2819 h 21589"/>
                <a:gd name="T6" fmla="*/ 3427 w 27940"/>
                <a:gd name="T7" fmla="*/ 1538 h 21589"/>
                <a:gd name="T8" fmla="*/ 4481 w 27940"/>
                <a:gd name="T9" fmla="*/ 3332 h 21589"/>
                <a:gd name="T10" fmla="*/ 2373 w 27940"/>
                <a:gd name="T11" fmla="*/ 2563 h 21589"/>
                <a:gd name="T12" fmla="*/ 3954 w 27940"/>
                <a:gd name="T13" fmla="*/ 2819 h 2158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940" h="21589">
                  <a:moveTo>
                    <a:pt x="0" y="0"/>
                  </a:moveTo>
                  <a:lnTo>
                    <a:pt x="14606" y="11348"/>
                  </a:lnTo>
                  <a:lnTo>
                    <a:pt x="24343" y="17834"/>
                  </a:lnTo>
                  <a:lnTo>
                    <a:pt x="21098" y="9727"/>
                  </a:lnTo>
                  <a:lnTo>
                    <a:pt x="27589" y="21076"/>
                  </a:lnTo>
                  <a:lnTo>
                    <a:pt x="14606" y="16212"/>
                  </a:lnTo>
                  <a:lnTo>
                    <a:pt x="24343" y="17834"/>
                  </a:lnTo>
                </a:path>
              </a:pathLst>
            </a:custGeom>
            <a:noFill/>
            <a:ln w="709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845" name="object 159">
              <a:extLst>
                <a:ext uri="{FF2B5EF4-FFF2-40B4-BE49-F238E27FC236}">
                  <a16:creationId xmlns:a16="http://schemas.microsoft.com/office/drawing/2014/main" id="{3279F685-D38B-4FFB-BB25-B4F57E42D80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6188" y="3468687"/>
              <a:ext cx="42862" cy="47625"/>
            </a:xfrm>
            <a:custGeom>
              <a:avLst/>
              <a:gdLst>
                <a:gd name="T0" fmla="*/ 0 w 60325"/>
                <a:gd name="T1" fmla="*/ 0 h 68579"/>
                <a:gd name="T2" fmla="*/ 3968 w 60325"/>
                <a:gd name="T3" fmla="*/ 3819 h 68579"/>
                <a:gd name="T4" fmla="*/ 6891 w 60325"/>
                <a:gd name="T5" fmla="*/ 6729 h 68579"/>
                <a:gd name="T6" fmla="*/ 6056 w 60325"/>
                <a:gd name="T7" fmla="*/ 4183 h 68579"/>
                <a:gd name="T8" fmla="*/ 7726 w 60325"/>
                <a:gd name="T9" fmla="*/ 7638 h 68579"/>
                <a:gd name="T10" fmla="*/ 3968 w 60325"/>
                <a:gd name="T11" fmla="*/ 5819 h 68579"/>
                <a:gd name="T12" fmla="*/ 6891 w 60325"/>
                <a:gd name="T13" fmla="*/ 6729 h 6857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0325" h="68579">
                  <a:moveTo>
                    <a:pt x="0" y="0"/>
                  </a:moveTo>
                  <a:lnTo>
                    <a:pt x="30835" y="34046"/>
                  </a:lnTo>
                  <a:lnTo>
                    <a:pt x="53556" y="59987"/>
                  </a:lnTo>
                  <a:lnTo>
                    <a:pt x="47064" y="37289"/>
                  </a:lnTo>
                  <a:lnTo>
                    <a:pt x="60048" y="68093"/>
                  </a:lnTo>
                  <a:lnTo>
                    <a:pt x="30835" y="51880"/>
                  </a:lnTo>
                  <a:lnTo>
                    <a:pt x="53556" y="59987"/>
                  </a:lnTo>
                </a:path>
              </a:pathLst>
            </a:custGeom>
            <a:noFill/>
            <a:ln w="709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846" name="object 160">
              <a:extLst>
                <a:ext uri="{FF2B5EF4-FFF2-40B4-BE49-F238E27FC236}">
                  <a16:creationId xmlns:a16="http://schemas.microsoft.com/office/drawing/2014/main" id="{0ED50E68-FCE8-4EC9-862F-02EC9446A17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4600" y="3635375"/>
              <a:ext cx="46038" cy="109537"/>
            </a:xfrm>
            <a:custGeom>
              <a:avLst/>
              <a:gdLst>
                <a:gd name="T0" fmla="*/ 0 w 66675"/>
                <a:gd name="T1" fmla="*/ 0 h 154304"/>
                <a:gd name="T2" fmla="*/ 3693 w 66675"/>
                <a:gd name="T3" fmla="*/ 9752 h 154304"/>
                <a:gd name="T4" fmla="*/ 6332 w 66675"/>
                <a:gd name="T5" fmla="*/ 17428 h 154304"/>
                <a:gd name="T6" fmla="*/ 6683 w 66675"/>
                <a:gd name="T7" fmla="*/ 11618 h 154304"/>
                <a:gd name="T8" fmla="*/ 7211 w 66675"/>
                <a:gd name="T9" fmla="*/ 19710 h 154304"/>
                <a:gd name="T10" fmla="*/ 2638 w 66675"/>
                <a:gd name="T11" fmla="*/ 13694 h 154304"/>
                <a:gd name="T12" fmla="*/ 6332 w 66675"/>
                <a:gd name="T13" fmla="*/ 17428 h 1543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6675" h="154304">
                  <a:moveTo>
                    <a:pt x="0" y="0"/>
                  </a:moveTo>
                  <a:lnTo>
                    <a:pt x="34081" y="76200"/>
                  </a:lnTo>
                  <a:lnTo>
                    <a:pt x="58425" y="136187"/>
                  </a:lnTo>
                  <a:lnTo>
                    <a:pt x="61671" y="90791"/>
                  </a:lnTo>
                  <a:lnTo>
                    <a:pt x="66539" y="154021"/>
                  </a:lnTo>
                  <a:lnTo>
                    <a:pt x="24343" y="107004"/>
                  </a:lnTo>
                  <a:lnTo>
                    <a:pt x="58425" y="136187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847" name="object 161">
              <a:extLst>
                <a:ext uri="{FF2B5EF4-FFF2-40B4-BE49-F238E27FC236}">
                  <a16:creationId xmlns:a16="http://schemas.microsoft.com/office/drawing/2014/main" id="{E0FFEE94-B310-4500-A9C8-DC70E570906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4600" y="3806825"/>
              <a:ext cx="38100" cy="158750"/>
            </a:xfrm>
            <a:custGeom>
              <a:avLst/>
              <a:gdLst>
                <a:gd name="T0" fmla="*/ 5413 w 55245"/>
                <a:gd name="T1" fmla="*/ 0 h 225425"/>
                <a:gd name="T2" fmla="*/ 3667 w 55245"/>
                <a:gd name="T3" fmla="*/ 13843 h 225425"/>
                <a:gd name="T4" fmla="*/ 2096 w 55245"/>
                <a:gd name="T5" fmla="*/ 24323 h 225425"/>
                <a:gd name="T6" fmla="*/ 5937 w 55245"/>
                <a:gd name="T7" fmla="*/ 18391 h 225425"/>
                <a:gd name="T8" fmla="*/ 1746 w 55245"/>
                <a:gd name="T9" fmla="*/ 27488 h 225425"/>
                <a:gd name="T10" fmla="*/ 0 w 55245"/>
                <a:gd name="T11" fmla="*/ 17402 h 225425"/>
                <a:gd name="T12" fmla="*/ 2096 w 55245"/>
                <a:gd name="T13" fmla="*/ 24323 h 2254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5245" h="225425">
                  <a:moveTo>
                    <a:pt x="50310" y="0"/>
                  </a:moveTo>
                  <a:lnTo>
                    <a:pt x="34081" y="113489"/>
                  </a:lnTo>
                  <a:lnTo>
                    <a:pt x="19475" y="199417"/>
                  </a:lnTo>
                  <a:lnTo>
                    <a:pt x="55179" y="150778"/>
                  </a:lnTo>
                  <a:lnTo>
                    <a:pt x="16229" y="225357"/>
                  </a:lnTo>
                  <a:lnTo>
                    <a:pt x="0" y="142672"/>
                  </a:lnTo>
                  <a:lnTo>
                    <a:pt x="19475" y="199417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848" name="object 162">
              <a:extLst>
                <a:ext uri="{FF2B5EF4-FFF2-40B4-BE49-F238E27FC236}">
                  <a16:creationId xmlns:a16="http://schemas.microsoft.com/office/drawing/2014/main" id="{B17FBFDC-084E-4E1F-A2BD-6F5074BC42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7450" y="4019550"/>
              <a:ext cx="160338" cy="127000"/>
            </a:xfrm>
            <a:custGeom>
              <a:avLst/>
              <a:gdLst>
                <a:gd name="T0" fmla="*/ 26796 w 229234"/>
                <a:gd name="T1" fmla="*/ 0 h 180340"/>
                <a:gd name="T2" fmla="*/ 13492 w 229234"/>
                <a:gd name="T3" fmla="*/ 11074 h 180340"/>
                <a:gd name="T4" fmla="*/ 3041 w 229234"/>
                <a:gd name="T5" fmla="*/ 19380 h 180340"/>
                <a:gd name="T6" fmla="*/ 11973 w 229234"/>
                <a:gd name="T7" fmla="*/ 17798 h 180340"/>
                <a:gd name="T8" fmla="*/ 0 w 229234"/>
                <a:gd name="T9" fmla="*/ 21951 h 180340"/>
                <a:gd name="T10" fmla="*/ 6841 w 229234"/>
                <a:gd name="T11" fmla="*/ 10877 h 180340"/>
                <a:gd name="T12" fmla="*/ 3041 w 229234"/>
                <a:gd name="T13" fmla="*/ 19380 h 1803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29234" h="180340">
                  <a:moveTo>
                    <a:pt x="228832" y="0"/>
                  </a:moveTo>
                  <a:lnTo>
                    <a:pt x="115227" y="90791"/>
                  </a:lnTo>
                  <a:lnTo>
                    <a:pt x="25966" y="158885"/>
                  </a:lnTo>
                  <a:lnTo>
                    <a:pt x="102244" y="145914"/>
                  </a:lnTo>
                  <a:lnTo>
                    <a:pt x="0" y="179961"/>
                  </a:lnTo>
                  <a:lnTo>
                    <a:pt x="58425" y="89170"/>
                  </a:lnTo>
                  <a:lnTo>
                    <a:pt x="25966" y="158885"/>
                  </a:lnTo>
                </a:path>
              </a:pathLst>
            </a:custGeom>
            <a:noFill/>
            <a:ln w="709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849" name="object 163">
              <a:extLst>
                <a:ext uri="{FF2B5EF4-FFF2-40B4-BE49-F238E27FC236}">
                  <a16:creationId xmlns:a16="http://schemas.microsoft.com/office/drawing/2014/main" id="{F7675CD9-9661-48D5-ACEE-AA7FFBB4FF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9350" y="4251325"/>
              <a:ext cx="236538" cy="58737"/>
            </a:xfrm>
            <a:custGeom>
              <a:avLst/>
              <a:gdLst>
                <a:gd name="T0" fmla="*/ 40493 w 336550"/>
                <a:gd name="T1" fmla="*/ 5225 h 83184"/>
                <a:gd name="T2" fmla="*/ 4695 w 336550"/>
                <a:gd name="T3" fmla="*/ 5225 h 83184"/>
                <a:gd name="T4" fmla="*/ 14084 w 336550"/>
                <a:gd name="T5" fmla="*/ 10248 h 83184"/>
                <a:gd name="T6" fmla="*/ 0 w 336550"/>
                <a:gd name="T7" fmla="*/ 5225 h 83184"/>
                <a:gd name="T8" fmla="*/ 14084 w 336550"/>
                <a:gd name="T9" fmla="*/ 0 h 83184"/>
                <a:gd name="T10" fmla="*/ 4695 w 336550"/>
                <a:gd name="T11" fmla="*/ 5225 h 831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36550" h="83184">
                  <a:moveTo>
                    <a:pt x="335945" y="42153"/>
                  </a:moveTo>
                  <a:lnTo>
                    <a:pt x="38950" y="42153"/>
                  </a:lnTo>
                  <a:lnTo>
                    <a:pt x="116850" y="82685"/>
                  </a:lnTo>
                  <a:lnTo>
                    <a:pt x="0" y="42153"/>
                  </a:lnTo>
                  <a:lnTo>
                    <a:pt x="116850" y="0"/>
                  </a:lnTo>
                  <a:lnTo>
                    <a:pt x="38950" y="42153"/>
                  </a:lnTo>
                </a:path>
              </a:pathLst>
            </a:custGeom>
            <a:noFill/>
            <a:ln w="709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850" name="object 164">
              <a:extLst>
                <a:ext uri="{FF2B5EF4-FFF2-40B4-BE49-F238E27FC236}">
                  <a16:creationId xmlns:a16="http://schemas.microsoft.com/office/drawing/2014/main" id="{B79E06B3-BDEF-466F-A41E-0252416C359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7450" y="4414837"/>
              <a:ext cx="160338" cy="127000"/>
            </a:xfrm>
            <a:custGeom>
              <a:avLst/>
              <a:gdLst>
                <a:gd name="T0" fmla="*/ 26796 w 229234"/>
                <a:gd name="T1" fmla="*/ 21951 h 180340"/>
                <a:gd name="T2" fmla="*/ 13492 w 229234"/>
                <a:gd name="T3" fmla="*/ 10877 h 180340"/>
                <a:gd name="T4" fmla="*/ 3041 w 229234"/>
                <a:gd name="T5" fmla="*/ 2571 h 180340"/>
                <a:gd name="T6" fmla="*/ 6841 w 229234"/>
                <a:gd name="T7" fmla="*/ 11074 h 180340"/>
                <a:gd name="T8" fmla="*/ 0 w 229234"/>
                <a:gd name="T9" fmla="*/ 0 h 180340"/>
                <a:gd name="T10" fmla="*/ 11973 w 229234"/>
                <a:gd name="T11" fmla="*/ 4153 h 180340"/>
                <a:gd name="T12" fmla="*/ 3041 w 229234"/>
                <a:gd name="T13" fmla="*/ 2571 h 1803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29234" h="180340">
                  <a:moveTo>
                    <a:pt x="228832" y="179961"/>
                  </a:moveTo>
                  <a:lnTo>
                    <a:pt x="115227" y="89170"/>
                  </a:lnTo>
                  <a:lnTo>
                    <a:pt x="25966" y="21076"/>
                  </a:lnTo>
                  <a:lnTo>
                    <a:pt x="58425" y="90791"/>
                  </a:lnTo>
                  <a:lnTo>
                    <a:pt x="0" y="0"/>
                  </a:lnTo>
                  <a:lnTo>
                    <a:pt x="102244" y="34046"/>
                  </a:lnTo>
                  <a:lnTo>
                    <a:pt x="25966" y="21076"/>
                  </a:lnTo>
                </a:path>
              </a:pathLst>
            </a:custGeom>
            <a:noFill/>
            <a:ln w="709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851" name="object 165">
              <a:extLst>
                <a:ext uri="{FF2B5EF4-FFF2-40B4-BE49-F238E27FC236}">
                  <a16:creationId xmlns:a16="http://schemas.microsoft.com/office/drawing/2014/main" id="{89BE9D1F-4DBE-4B88-B9B8-AFF5EFD068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4600" y="4595812"/>
              <a:ext cx="38100" cy="158750"/>
            </a:xfrm>
            <a:custGeom>
              <a:avLst/>
              <a:gdLst>
                <a:gd name="T0" fmla="*/ 5413 w 55245"/>
                <a:gd name="T1" fmla="*/ 27488 h 225425"/>
                <a:gd name="T2" fmla="*/ 3667 w 55245"/>
                <a:gd name="T3" fmla="*/ 13645 h 225425"/>
                <a:gd name="T4" fmla="*/ 2096 w 55245"/>
                <a:gd name="T5" fmla="*/ 3164 h 225425"/>
                <a:gd name="T6" fmla="*/ 0 w 55245"/>
                <a:gd name="T7" fmla="*/ 10085 h 225425"/>
                <a:gd name="T8" fmla="*/ 1746 w 55245"/>
                <a:gd name="T9" fmla="*/ 0 h 225425"/>
                <a:gd name="T10" fmla="*/ 5937 w 55245"/>
                <a:gd name="T11" fmla="*/ 9096 h 225425"/>
                <a:gd name="T12" fmla="*/ 2096 w 55245"/>
                <a:gd name="T13" fmla="*/ 3164 h 2254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5245" h="225425">
                  <a:moveTo>
                    <a:pt x="50310" y="225357"/>
                  </a:moveTo>
                  <a:lnTo>
                    <a:pt x="34081" y="111868"/>
                  </a:lnTo>
                  <a:lnTo>
                    <a:pt x="19475" y="25940"/>
                  </a:lnTo>
                  <a:lnTo>
                    <a:pt x="0" y="82685"/>
                  </a:lnTo>
                  <a:lnTo>
                    <a:pt x="16229" y="0"/>
                  </a:lnTo>
                  <a:lnTo>
                    <a:pt x="55179" y="74578"/>
                  </a:lnTo>
                  <a:lnTo>
                    <a:pt x="19475" y="25940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852" name="object 166">
              <a:extLst>
                <a:ext uri="{FF2B5EF4-FFF2-40B4-BE49-F238E27FC236}">
                  <a16:creationId xmlns:a16="http://schemas.microsoft.com/office/drawing/2014/main" id="{A68A36F7-3000-4263-A73A-F5ABDCD7EA8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4600" y="4816475"/>
              <a:ext cx="46038" cy="109537"/>
            </a:xfrm>
            <a:custGeom>
              <a:avLst/>
              <a:gdLst>
                <a:gd name="T0" fmla="*/ 0 w 66675"/>
                <a:gd name="T1" fmla="*/ 19710 h 154304"/>
                <a:gd name="T2" fmla="*/ 3693 w 66675"/>
                <a:gd name="T3" fmla="*/ 9959 h 154304"/>
                <a:gd name="T4" fmla="*/ 6332 w 66675"/>
                <a:gd name="T5" fmla="*/ 2282 h 154304"/>
                <a:gd name="T6" fmla="*/ 2638 w 66675"/>
                <a:gd name="T7" fmla="*/ 6016 h 154304"/>
                <a:gd name="T8" fmla="*/ 7211 w 66675"/>
                <a:gd name="T9" fmla="*/ 0 h 154304"/>
                <a:gd name="T10" fmla="*/ 6683 w 66675"/>
                <a:gd name="T11" fmla="*/ 8092 h 154304"/>
                <a:gd name="T12" fmla="*/ 6332 w 66675"/>
                <a:gd name="T13" fmla="*/ 2282 h 1543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6675" h="154304">
                  <a:moveTo>
                    <a:pt x="0" y="154021"/>
                  </a:moveTo>
                  <a:lnTo>
                    <a:pt x="34081" y="77821"/>
                  </a:lnTo>
                  <a:lnTo>
                    <a:pt x="58425" y="17834"/>
                  </a:lnTo>
                  <a:lnTo>
                    <a:pt x="24343" y="47017"/>
                  </a:lnTo>
                  <a:lnTo>
                    <a:pt x="66539" y="0"/>
                  </a:lnTo>
                  <a:lnTo>
                    <a:pt x="61671" y="63229"/>
                  </a:lnTo>
                  <a:lnTo>
                    <a:pt x="58425" y="17834"/>
                  </a:lnTo>
                </a:path>
              </a:pathLst>
            </a:custGeom>
            <a:noFill/>
            <a:ln w="70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853" name="object 167">
              <a:extLst>
                <a:ext uri="{FF2B5EF4-FFF2-40B4-BE49-F238E27FC236}">
                  <a16:creationId xmlns:a16="http://schemas.microsoft.com/office/drawing/2014/main" id="{48D26BF3-9E6A-4A94-B99E-2120BFB3FA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6188" y="5045075"/>
              <a:ext cx="42862" cy="47625"/>
            </a:xfrm>
            <a:custGeom>
              <a:avLst/>
              <a:gdLst>
                <a:gd name="T0" fmla="*/ 0 w 60325"/>
                <a:gd name="T1" fmla="*/ 7638 h 68579"/>
                <a:gd name="T2" fmla="*/ 3968 w 60325"/>
                <a:gd name="T3" fmla="*/ 3819 h 68579"/>
                <a:gd name="T4" fmla="*/ 6891 w 60325"/>
                <a:gd name="T5" fmla="*/ 909 h 68579"/>
                <a:gd name="T6" fmla="*/ 3968 w 60325"/>
                <a:gd name="T7" fmla="*/ 1818 h 68579"/>
                <a:gd name="T8" fmla="*/ 7726 w 60325"/>
                <a:gd name="T9" fmla="*/ 0 h 68579"/>
                <a:gd name="T10" fmla="*/ 6056 w 60325"/>
                <a:gd name="T11" fmla="*/ 3456 h 68579"/>
                <a:gd name="T12" fmla="*/ 6891 w 60325"/>
                <a:gd name="T13" fmla="*/ 909 h 6857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0325" h="68579">
                  <a:moveTo>
                    <a:pt x="0" y="68093"/>
                  </a:moveTo>
                  <a:lnTo>
                    <a:pt x="30835" y="34046"/>
                  </a:lnTo>
                  <a:lnTo>
                    <a:pt x="53556" y="8106"/>
                  </a:lnTo>
                  <a:lnTo>
                    <a:pt x="30835" y="16212"/>
                  </a:lnTo>
                  <a:lnTo>
                    <a:pt x="60048" y="0"/>
                  </a:lnTo>
                  <a:lnTo>
                    <a:pt x="47064" y="30804"/>
                  </a:lnTo>
                  <a:lnTo>
                    <a:pt x="53556" y="8106"/>
                  </a:lnTo>
                </a:path>
              </a:pathLst>
            </a:custGeom>
            <a:noFill/>
            <a:ln w="709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854" name="object 168">
              <a:extLst>
                <a:ext uri="{FF2B5EF4-FFF2-40B4-BE49-F238E27FC236}">
                  <a16:creationId xmlns:a16="http://schemas.microsoft.com/office/drawing/2014/main" id="{3D1790D3-C381-4CFA-9FD4-5D0845A5FCB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7300" y="5257800"/>
              <a:ext cx="20638" cy="15875"/>
            </a:xfrm>
            <a:custGeom>
              <a:avLst/>
              <a:gdLst>
                <a:gd name="T0" fmla="*/ 0 w 27940"/>
                <a:gd name="T1" fmla="*/ 3331 h 21590"/>
                <a:gd name="T2" fmla="*/ 2373 w 27940"/>
                <a:gd name="T3" fmla="*/ 1793 h 21590"/>
                <a:gd name="T4" fmla="*/ 3954 w 27940"/>
                <a:gd name="T5" fmla="*/ 513 h 21590"/>
                <a:gd name="T6" fmla="*/ 2373 w 27940"/>
                <a:gd name="T7" fmla="*/ 768 h 21590"/>
                <a:gd name="T8" fmla="*/ 4481 w 27940"/>
                <a:gd name="T9" fmla="*/ 0 h 21590"/>
                <a:gd name="T10" fmla="*/ 3427 w 27940"/>
                <a:gd name="T11" fmla="*/ 1793 h 21590"/>
                <a:gd name="T12" fmla="*/ 3954 w 27940"/>
                <a:gd name="T13" fmla="*/ 513 h 2159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940" h="21590">
                  <a:moveTo>
                    <a:pt x="0" y="21076"/>
                  </a:moveTo>
                  <a:lnTo>
                    <a:pt x="14606" y="11348"/>
                  </a:lnTo>
                  <a:lnTo>
                    <a:pt x="24343" y="3242"/>
                  </a:lnTo>
                  <a:lnTo>
                    <a:pt x="14606" y="4863"/>
                  </a:lnTo>
                  <a:lnTo>
                    <a:pt x="27589" y="0"/>
                  </a:lnTo>
                  <a:lnTo>
                    <a:pt x="21098" y="11348"/>
                  </a:lnTo>
                  <a:lnTo>
                    <a:pt x="24343" y="3242"/>
                  </a:lnTo>
                </a:path>
              </a:pathLst>
            </a:custGeom>
            <a:noFill/>
            <a:ln w="709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855" name="object 169">
              <a:extLst>
                <a:ext uri="{FF2B5EF4-FFF2-40B4-BE49-F238E27FC236}">
                  <a16:creationId xmlns:a16="http://schemas.microsoft.com/office/drawing/2014/main" id="{BF418A6F-F446-486C-8014-56232F703C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1463" y="4232275"/>
              <a:ext cx="96837" cy="98425"/>
            </a:xfrm>
            <a:custGeom>
              <a:avLst/>
              <a:gdLst>
                <a:gd name="T0" fmla="*/ 7501 w 139700"/>
                <a:gd name="T1" fmla="*/ 0 h 139065"/>
                <a:gd name="T2" fmla="*/ 3284 w 139700"/>
                <a:gd name="T3" fmla="*/ 1617 h 139065"/>
                <a:gd name="T4" fmla="*/ 573 w 139700"/>
                <a:gd name="T5" fmla="*/ 5735 h 139065"/>
                <a:gd name="T6" fmla="*/ 0 w 139700"/>
                <a:gd name="T7" fmla="*/ 9539 h 139065"/>
                <a:gd name="T8" fmla="*/ 272 w 139700"/>
                <a:gd name="T9" fmla="*/ 11165 h 139065"/>
                <a:gd name="T10" fmla="*/ 2652 w 139700"/>
                <a:gd name="T11" fmla="*/ 15191 h 139065"/>
                <a:gd name="T12" fmla="*/ 7084 w 139700"/>
                <a:gd name="T13" fmla="*/ 17286 h 139065"/>
                <a:gd name="T14" fmla="*/ 8952 w 139700"/>
                <a:gd name="T15" fmla="*/ 17411 h 139065"/>
                <a:gd name="T16" fmla="*/ 10472 w 139700"/>
                <a:gd name="T17" fmla="*/ 16949 h 139065"/>
                <a:gd name="T18" fmla="*/ 14054 w 139700"/>
                <a:gd name="T19" fmla="*/ 13784 h 139065"/>
                <a:gd name="T20" fmla="*/ 15453 w 139700"/>
                <a:gd name="T21" fmla="*/ 8760 h 139065"/>
                <a:gd name="T22" fmla="*/ 15328 w 139700"/>
                <a:gd name="T23" fmla="*/ 7185 h 139065"/>
                <a:gd name="T24" fmla="*/ 13226 w 139700"/>
                <a:gd name="T25" fmla="*/ 2641 h 139065"/>
                <a:gd name="T26" fmla="*/ 9155 w 139700"/>
                <a:gd name="T27" fmla="*/ 183 h 139065"/>
                <a:gd name="T28" fmla="*/ 7501 w 139700"/>
                <a:gd name="T29" fmla="*/ 0 h 13906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39700" h="139065">
                  <a:moveTo>
                    <a:pt x="67618" y="0"/>
                  </a:moveTo>
                  <a:lnTo>
                    <a:pt x="29607" y="12864"/>
                  </a:lnTo>
                  <a:lnTo>
                    <a:pt x="5157" y="45628"/>
                  </a:lnTo>
                  <a:lnTo>
                    <a:pt x="0" y="75883"/>
                  </a:lnTo>
                  <a:lnTo>
                    <a:pt x="2449" y="88825"/>
                  </a:lnTo>
                  <a:lnTo>
                    <a:pt x="23906" y="120858"/>
                  </a:lnTo>
                  <a:lnTo>
                    <a:pt x="63857" y="137523"/>
                  </a:lnTo>
                  <a:lnTo>
                    <a:pt x="80690" y="138513"/>
                  </a:lnTo>
                  <a:lnTo>
                    <a:pt x="94395" y="134837"/>
                  </a:lnTo>
                  <a:lnTo>
                    <a:pt x="126689" y="109654"/>
                  </a:lnTo>
                  <a:lnTo>
                    <a:pt x="139297" y="69688"/>
                  </a:lnTo>
                  <a:lnTo>
                    <a:pt x="138171" y="57166"/>
                  </a:lnTo>
                  <a:lnTo>
                    <a:pt x="119225" y="21009"/>
                  </a:lnTo>
                  <a:lnTo>
                    <a:pt x="82527" y="1453"/>
                  </a:lnTo>
                  <a:lnTo>
                    <a:pt x="67618" y="0"/>
                  </a:lnTo>
                  <a:close/>
                </a:path>
              </a:pathLst>
            </a:custGeom>
            <a:solidFill>
              <a:srgbClr val="CC33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856" name="object 170">
              <a:extLst>
                <a:ext uri="{FF2B5EF4-FFF2-40B4-BE49-F238E27FC236}">
                  <a16:creationId xmlns:a16="http://schemas.microsoft.com/office/drawing/2014/main" id="{E31E542C-4ED2-402F-B73F-C0ABB94C1F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1463" y="4232275"/>
              <a:ext cx="96837" cy="98425"/>
            </a:xfrm>
            <a:custGeom>
              <a:avLst/>
              <a:gdLst>
                <a:gd name="T0" fmla="*/ 15453 w 139700"/>
                <a:gd name="T1" fmla="*/ 8760 h 139065"/>
                <a:gd name="T2" fmla="*/ 14054 w 139700"/>
                <a:gd name="T3" fmla="*/ 13784 h 139065"/>
                <a:gd name="T4" fmla="*/ 10472 w 139700"/>
                <a:gd name="T5" fmla="*/ 16949 h 139065"/>
                <a:gd name="T6" fmla="*/ 8952 w 139700"/>
                <a:gd name="T7" fmla="*/ 17411 h 139065"/>
                <a:gd name="T8" fmla="*/ 7084 w 139700"/>
                <a:gd name="T9" fmla="*/ 17286 h 139065"/>
                <a:gd name="T10" fmla="*/ 2652 w 139700"/>
                <a:gd name="T11" fmla="*/ 15191 h 139065"/>
                <a:gd name="T12" fmla="*/ 272 w 139700"/>
                <a:gd name="T13" fmla="*/ 11165 h 139065"/>
                <a:gd name="T14" fmla="*/ 0 w 139700"/>
                <a:gd name="T15" fmla="*/ 9539 h 139065"/>
                <a:gd name="T16" fmla="*/ 142 w 139700"/>
                <a:gd name="T17" fmla="*/ 7548 h 139065"/>
                <a:gd name="T18" fmla="*/ 2173 w 139700"/>
                <a:gd name="T19" fmla="*/ 2745 h 139065"/>
                <a:gd name="T20" fmla="*/ 5979 w 139700"/>
                <a:gd name="T21" fmla="*/ 219 h 139065"/>
                <a:gd name="T22" fmla="*/ 7501 w 139700"/>
                <a:gd name="T23" fmla="*/ 0 h 139065"/>
                <a:gd name="T24" fmla="*/ 9155 w 139700"/>
                <a:gd name="T25" fmla="*/ 183 h 139065"/>
                <a:gd name="T26" fmla="*/ 13226 w 139700"/>
                <a:gd name="T27" fmla="*/ 2641 h 139065"/>
                <a:gd name="T28" fmla="*/ 15328 w 139700"/>
                <a:gd name="T29" fmla="*/ 7186 h 13906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39700" h="139065">
                  <a:moveTo>
                    <a:pt x="139297" y="69689"/>
                  </a:moveTo>
                  <a:lnTo>
                    <a:pt x="126689" y="109655"/>
                  </a:lnTo>
                  <a:lnTo>
                    <a:pt x="94395" y="134837"/>
                  </a:lnTo>
                  <a:lnTo>
                    <a:pt x="80690" y="138513"/>
                  </a:lnTo>
                  <a:lnTo>
                    <a:pt x="63857" y="137524"/>
                  </a:lnTo>
                  <a:lnTo>
                    <a:pt x="23906" y="120858"/>
                  </a:lnTo>
                  <a:lnTo>
                    <a:pt x="2449" y="88825"/>
                  </a:lnTo>
                  <a:lnTo>
                    <a:pt x="0" y="75883"/>
                  </a:lnTo>
                  <a:lnTo>
                    <a:pt x="1283" y="60046"/>
                  </a:lnTo>
                  <a:lnTo>
                    <a:pt x="19589" y="21839"/>
                  </a:lnTo>
                  <a:lnTo>
                    <a:pt x="53892" y="1746"/>
                  </a:lnTo>
                  <a:lnTo>
                    <a:pt x="67618" y="0"/>
                  </a:lnTo>
                  <a:lnTo>
                    <a:pt x="82528" y="1453"/>
                  </a:lnTo>
                  <a:lnTo>
                    <a:pt x="119225" y="21009"/>
                  </a:lnTo>
                  <a:lnTo>
                    <a:pt x="138171" y="57167"/>
                  </a:lnTo>
                </a:path>
              </a:pathLst>
            </a:custGeom>
            <a:noFill/>
            <a:ln w="101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1" name="object 171">
              <a:extLst>
                <a:ext uri="{FF2B5EF4-FFF2-40B4-BE49-F238E27FC236}">
                  <a16:creationId xmlns:a16="http://schemas.microsoft.com/office/drawing/2014/main" id="{9EBAEF8D-433C-4990-8337-90C1573499A2}"/>
                </a:ext>
              </a:extLst>
            </p:cNvPr>
            <p:cNvSpPr txBox="1"/>
            <p:nvPr/>
          </p:nvSpPr>
          <p:spPr>
            <a:xfrm>
              <a:off x="6556" y="4141851"/>
              <a:ext cx="151452" cy="281732"/>
            </a:xfrm>
            <a:prstGeom prst="rect">
              <a:avLst/>
            </a:prstGeom>
          </p:spPr>
          <p:txBody>
            <a:bodyPr vert="vert270" lIns="0" tIns="0" rIns="0" bIns="0">
              <a:spAutoFit/>
            </a:bodyPr>
            <a:lstStyle/>
            <a:p>
              <a:pPr marL="892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984" dirty="0">
                  <a:solidFill>
                    <a:prstClr val="black"/>
                  </a:solidFill>
                  <a:latin typeface="Arial"/>
                  <a:cs typeface="Arial"/>
                </a:rPr>
                <a:t>y/Re</a:t>
              </a:r>
              <a:endParaRPr sz="984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  <p:sp>
          <p:nvSpPr>
            <p:cNvPr id="27858" name="object 172">
              <a:extLst>
                <a:ext uri="{FF2B5EF4-FFF2-40B4-BE49-F238E27FC236}">
                  <a16:creationId xmlns:a16="http://schemas.microsoft.com/office/drawing/2014/main" id="{006A7A87-64FE-49E4-8CB0-6469A829BA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8" y="5375275"/>
              <a:ext cx="4929187" cy="0"/>
            </a:xfrm>
            <a:custGeom>
              <a:avLst/>
              <a:gdLst>
                <a:gd name="T0" fmla="*/ 0 w 7011034"/>
                <a:gd name="T1" fmla="*/ 846723 w 7011034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7011034">
                  <a:moveTo>
                    <a:pt x="0" y="0"/>
                  </a:moveTo>
                  <a:lnTo>
                    <a:pt x="7011039" y="0"/>
                  </a:lnTo>
                </a:path>
              </a:pathLst>
            </a:custGeom>
            <a:noFill/>
            <a:ln w="2026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859" name="object 173">
              <a:extLst>
                <a:ext uri="{FF2B5EF4-FFF2-40B4-BE49-F238E27FC236}">
                  <a16:creationId xmlns:a16="http://schemas.microsoft.com/office/drawing/2014/main" id="{E643CB61-AB2B-43DB-A5F2-F9B155B013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8" y="3186112"/>
              <a:ext cx="4929187" cy="0"/>
            </a:xfrm>
            <a:custGeom>
              <a:avLst/>
              <a:gdLst>
                <a:gd name="T0" fmla="*/ 0 w 7011034"/>
                <a:gd name="T1" fmla="*/ 846723 w 7011034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7011034">
                  <a:moveTo>
                    <a:pt x="0" y="0"/>
                  </a:moveTo>
                  <a:lnTo>
                    <a:pt x="7011039" y="0"/>
                  </a:lnTo>
                </a:path>
              </a:pathLst>
            </a:custGeom>
            <a:noFill/>
            <a:ln w="2026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860" name="object 174">
              <a:extLst>
                <a:ext uri="{FF2B5EF4-FFF2-40B4-BE49-F238E27FC236}">
                  <a16:creationId xmlns:a16="http://schemas.microsoft.com/office/drawing/2014/main" id="{86CA52ED-2D50-486E-8B41-E343908A96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8" y="3186112"/>
              <a:ext cx="0" cy="2189163"/>
            </a:xfrm>
            <a:custGeom>
              <a:avLst/>
              <a:gdLst>
                <a:gd name="T0" fmla="*/ 0 h 3113404"/>
                <a:gd name="T1" fmla="*/ 376196 h 3113404"/>
                <a:gd name="T2" fmla="*/ 0 60000 65536"/>
                <a:gd name="T3" fmla="*/ 0 60000 65536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0" r="r" b="b"/>
              <a:pathLst>
                <a:path h="3113404">
                  <a:moveTo>
                    <a:pt x="0" y="0"/>
                  </a:moveTo>
                  <a:lnTo>
                    <a:pt x="0" y="3112851"/>
                  </a:lnTo>
                </a:path>
              </a:pathLst>
            </a:custGeom>
            <a:noFill/>
            <a:ln w="20286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861" name="object 175">
              <a:extLst>
                <a:ext uri="{FF2B5EF4-FFF2-40B4-BE49-F238E27FC236}">
                  <a16:creationId xmlns:a16="http://schemas.microsoft.com/office/drawing/2014/main" id="{33DED605-69ED-410F-81B0-ECEC278A80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4475" y="3186112"/>
              <a:ext cx="0" cy="2189163"/>
            </a:xfrm>
            <a:custGeom>
              <a:avLst/>
              <a:gdLst>
                <a:gd name="T0" fmla="*/ 0 h 3113404"/>
                <a:gd name="T1" fmla="*/ 376196 h 3113404"/>
                <a:gd name="T2" fmla="*/ 0 60000 65536"/>
                <a:gd name="T3" fmla="*/ 0 60000 65536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0" r="r" b="b"/>
              <a:pathLst>
                <a:path h="3113404">
                  <a:moveTo>
                    <a:pt x="0" y="0"/>
                  </a:moveTo>
                  <a:lnTo>
                    <a:pt x="0" y="3112851"/>
                  </a:lnTo>
                </a:path>
              </a:pathLst>
            </a:custGeom>
            <a:noFill/>
            <a:ln w="20286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862" name="object 176">
              <a:extLst>
                <a:ext uri="{FF2B5EF4-FFF2-40B4-BE49-F238E27FC236}">
                  <a16:creationId xmlns:a16="http://schemas.microsoft.com/office/drawing/2014/main" id="{2923294A-F287-4081-9AC9-360E8195DE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6025" y="5326062"/>
              <a:ext cx="0" cy="49213"/>
            </a:xfrm>
            <a:custGeom>
              <a:avLst/>
              <a:gdLst>
                <a:gd name="T0" fmla="*/ 7425 h 71754"/>
                <a:gd name="T1" fmla="*/ 0 h 71754"/>
                <a:gd name="T2" fmla="*/ 0 60000 65536"/>
                <a:gd name="T3" fmla="*/ 0 60000 65536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0" r="r" b="b"/>
              <a:pathLst>
                <a:path h="71754">
                  <a:moveTo>
                    <a:pt x="0" y="71336"/>
                  </a:moveTo>
                  <a:lnTo>
                    <a:pt x="0" y="0"/>
                  </a:lnTo>
                </a:path>
              </a:pathLst>
            </a:custGeom>
            <a:noFill/>
            <a:ln w="20286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863" name="object 177">
              <a:extLst>
                <a:ext uri="{FF2B5EF4-FFF2-40B4-BE49-F238E27FC236}">
                  <a16:creationId xmlns:a16="http://schemas.microsoft.com/office/drawing/2014/main" id="{A22D99FA-C11B-4481-AF2E-4E905D6220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6025" y="3186112"/>
              <a:ext cx="0" cy="49213"/>
            </a:xfrm>
            <a:custGeom>
              <a:avLst/>
              <a:gdLst>
                <a:gd name="T0" fmla="*/ 0 h 69850"/>
                <a:gd name="T1" fmla="*/ 8527 h 69850"/>
                <a:gd name="T2" fmla="*/ 0 60000 65536"/>
                <a:gd name="T3" fmla="*/ 0 60000 65536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0" r="r" b="b"/>
              <a:pathLst>
                <a:path h="69850">
                  <a:moveTo>
                    <a:pt x="0" y="0"/>
                  </a:moveTo>
                  <a:lnTo>
                    <a:pt x="0" y="69714"/>
                  </a:lnTo>
                </a:path>
              </a:pathLst>
            </a:custGeom>
            <a:noFill/>
            <a:ln w="20286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8" name="object 178">
              <a:extLst>
                <a:ext uri="{FF2B5EF4-FFF2-40B4-BE49-F238E27FC236}">
                  <a16:creationId xmlns:a16="http://schemas.microsoft.com/office/drawing/2014/main" id="{87292C1D-FBBE-4AE0-A053-2BA56CDBB2A8}"/>
                </a:ext>
              </a:extLst>
            </p:cNvPr>
            <p:cNvSpPr txBox="1"/>
            <p:nvPr/>
          </p:nvSpPr>
          <p:spPr>
            <a:xfrm>
              <a:off x="1062203" y="5427663"/>
              <a:ext cx="236528" cy="150812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892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984" spc="11" dirty="0">
                  <a:solidFill>
                    <a:prstClr val="black"/>
                  </a:solidFill>
                  <a:latin typeface="Arial"/>
                  <a:cs typeface="Arial"/>
                </a:rPr>
                <a:t>−</a:t>
              </a:r>
              <a:r>
                <a:rPr sz="984" spc="7" dirty="0">
                  <a:solidFill>
                    <a:prstClr val="black"/>
                  </a:solidFill>
                  <a:latin typeface="Arial"/>
                  <a:cs typeface="Arial"/>
                </a:rPr>
                <a:t>60</a:t>
              </a:r>
              <a:endParaRPr sz="984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  <p:sp>
          <p:nvSpPr>
            <p:cNvPr id="27865" name="object 179">
              <a:extLst>
                <a:ext uri="{FF2B5EF4-FFF2-40B4-BE49-F238E27FC236}">
                  <a16:creationId xmlns:a16="http://schemas.microsoft.com/office/drawing/2014/main" id="{90714438-E854-4DC3-8AEC-005D72EA3F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9088" y="5326062"/>
              <a:ext cx="0" cy="49213"/>
            </a:xfrm>
            <a:custGeom>
              <a:avLst/>
              <a:gdLst>
                <a:gd name="T0" fmla="*/ 7425 h 71754"/>
                <a:gd name="T1" fmla="*/ 0 h 71754"/>
                <a:gd name="T2" fmla="*/ 0 60000 65536"/>
                <a:gd name="T3" fmla="*/ 0 60000 65536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0" r="r" b="b"/>
              <a:pathLst>
                <a:path h="71754">
                  <a:moveTo>
                    <a:pt x="0" y="71336"/>
                  </a:moveTo>
                  <a:lnTo>
                    <a:pt x="0" y="0"/>
                  </a:lnTo>
                </a:path>
              </a:pathLst>
            </a:custGeom>
            <a:noFill/>
            <a:ln w="20286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866" name="object 180">
              <a:extLst>
                <a:ext uri="{FF2B5EF4-FFF2-40B4-BE49-F238E27FC236}">
                  <a16:creationId xmlns:a16="http://schemas.microsoft.com/office/drawing/2014/main" id="{C59B6507-AA3F-40DE-93D7-DBA4DABE0C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9088" y="3186112"/>
              <a:ext cx="0" cy="49213"/>
            </a:xfrm>
            <a:custGeom>
              <a:avLst/>
              <a:gdLst>
                <a:gd name="T0" fmla="*/ 0 h 69850"/>
                <a:gd name="T1" fmla="*/ 8527 h 69850"/>
                <a:gd name="T2" fmla="*/ 0 60000 65536"/>
                <a:gd name="T3" fmla="*/ 0 60000 65536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0" r="r" b="b"/>
              <a:pathLst>
                <a:path h="69850">
                  <a:moveTo>
                    <a:pt x="0" y="0"/>
                  </a:moveTo>
                  <a:lnTo>
                    <a:pt x="0" y="69714"/>
                  </a:lnTo>
                </a:path>
              </a:pathLst>
            </a:custGeom>
            <a:noFill/>
            <a:ln w="20286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81" name="object 181">
              <a:extLst>
                <a:ext uri="{FF2B5EF4-FFF2-40B4-BE49-F238E27FC236}">
                  <a16:creationId xmlns:a16="http://schemas.microsoft.com/office/drawing/2014/main" id="{166AD69C-9185-4017-82AF-4A814651BB75}"/>
                </a:ext>
              </a:extLst>
            </p:cNvPr>
            <p:cNvSpPr txBox="1"/>
            <p:nvPr/>
          </p:nvSpPr>
          <p:spPr>
            <a:xfrm>
              <a:off x="2816322" y="5427663"/>
              <a:ext cx="88897" cy="150812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892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984" spc="11" dirty="0">
                  <a:solidFill>
                    <a:prstClr val="black"/>
                  </a:solidFill>
                  <a:latin typeface="Arial"/>
                  <a:cs typeface="Arial"/>
                </a:rPr>
                <a:t>0</a:t>
              </a:r>
              <a:endParaRPr sz="984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  <p:sp>
          <p:nvSpPr>
            <p:cNvPr id="27868" name="object 182">
              <a:extLst>
                <a:ext uri="{FF2B5EF4-FFF2-40B4-BE49-F238E27FC236}">
                  <a16:creationId xmlns:a16="http://schemas.microsoft.com/office/drawing/2014/main" id="{B8C66B31-BD7F-44F8-9321-5702FD923C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3738" y="5326062"/>
              <a:ext cx="0" cy="49213"/>
            </a:xfrm>
            <a:custGeom>
              <a:avLst/>
              <a:gdLst>
                <a:gd name="T0" fmla="*/ 7425 h 71754"/>
                <a:gd name="T1" fmla="*/ 0 h 71754"/>
                <a:gd name="T2" fmla="*/ 0 60000 65536"/>
                <a:gd name="T3" fmla="*/ 0 60000 65536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0" r="r" b="b"/>
              <a:pathLst>
                <a:path h="71754">
                  <a:moveTo>
                    <a:pt x="0" y="71336"/>
                  </a:moveTo>
                  <a:lnTo>
                    <a:pt x="0" y="0"/>
                  </a:lnTo>
                </a:path>
              </a:pathLst>
            </a:custGeom>
            <a:noFill/>
            <a:ln w="20286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869" name="object 183">
              <a:extLst>
                <a:ext uri="{FF2B5EF4-FFF2-40B4-BE49-F238E27FC236}">
                  <a16:creationId xmlns:a16="http://schemas.microsoft.com/office/drawing/2014/main" id="{A3BF7751-1565-4416-94CA-C478565664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3738" y="3186112"/>
              <a:ext cx="0" cy="49213"/>
            </a:xfrm>
            <a:custGeom>
              <a:avLst/>
              <a:gdLst>
                <a:gd name="T0" fmla="*/ 0 h 69850"/>
                <a:gd name="T1" fmla="*/ 8527 h 69850"/>
                <a:gd name="T2" fmla="*/ 0 60000 65536"/>
                <a:gd name="T3" fmla="*/ 0 60000 65536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0" r="r" b="b"/>
              <a:pathLst>
                <a:path h="69850">
                  <a:moveTo>
                    <a:pt x="0" y="0"/>
                  </a:moveTo>
                  <a:lnTo>
                    <a:pt x="0" y="69714"/>
                  </a:lnTo>
                </a:path>
              </a:pathLst>
            </a:custGeom>
            <a:noFill/>
            <a:ln w="20286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84" name="object 184">
              <a:extLst>
                <a:ext uri="{FF2B5EF4-FFF2-40B4-BE49-F238E27FC236}">
                  <a16:creationId xmlns:a16="http://schemas.microsoft.com/office/drawing/2014/main" id="{21FF63EF-E589-408A-8AC9-447F9586F6E3}"/>
                </a:ext>
              </a:extLst>
            </p:cNvPr>
            <p:cNvSpPr txBox="1"/>
            <p:nvPr/>
          </p:nvSpPr>
          <p:spPr>
            <a:xfrm>
              <a:off x="4422810" y="5427663"/>
              <a:ext cx="161919" cy="150812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892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984" spc="7" dirty="0">
                  <a:solidFill>
                    <a:prstClr val="black"/>
                  </a:solidFill>
                  <a:latin typeface="Arial"/>
                  <a:cs typeface="Arial"/>
                </a:rPr>
                <a:t>60</a:t>
              </a:r>
              <a:endParaRPr sz="984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  <p:sp>
          <p:nvSpPr>
            <p:cNvPr id="27871" name="object 185">
              <a:extLst>
                <a:ext uri="{FF2B5EF4-FFF2-40B4-BE49-F238E27FC236}">
                  <a16:creationId xmlns:a16="http://schemas.microsoft.com/office/drawing/2014/main" id="{B2475C93-B1F2-476D-9AC4-5486790B6E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8" y="5102225"/>
              <a:ext cx="49212" cy="0"/>
            </a:xfrm>
            <a:custGeom>
              <a:avLst/>
              <a:gdLst>
                <a:gd name="T0" fmla="*/ 0 w 69850"/>
                <a:gd name="T1" fmla="*/ 8535 w 69850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69850">
                  <a:moveTo>
                    <a:pt x="0" y="0"/>
                  </a:moveTo>
                  <a:lnTo>
                    <a:pt x="69785" y="0"/>
                  </a:lnTo>
                </a:path>
              </a:pathLst>
            </a:custGeom>
            <a:noFill/>
            <a:ln w="2026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872" name="object 186">
              <a:extLst>
                <a:ext uri="{FF2B5EF4-FFF2-40B4-BE49-F238E27FC236}">
                  <a16:creationId xmlns:a16="http://schemas.microsoft.com/office/drawing/2014/main" id="{2D0CB76C-FDF4-4150-9A79-5DC5E251FC5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5263" y="5102225"/>
              <a:ext cx="49212" cy="0"/>
            </a:xfrm>
            <a:custGeom>
              <a:avLst/>
              <a:gdLst>
                <a:gd name="T0" fmla="*/ 7432 w 71754"/>
                <a:gd name="T1" fmla="*/ 0 w 71754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71754">
                  <a:moveTo>
                    <a:pt x="71408" y="0"/>
                  </a:moveTo>
                  <a:lnTo>
                    <a:pt x="0" y="0"/>
                  </a:lnTo>
                </a:path>
              </a:pathLst>
            </a:custGeom>
            <a:noFill/>
            <a:ln w="2026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87" name="object 187">
              <a:extLst>
                <a:ext uri="{FF2B5EF4-FFF2-40B4-BE49-F238E27FC236}">
                  <a16:creationId xmlns:a16="http://schemas.microsoft.com/office/drawing/2014/main" id="{F69CE231-69C0-4776-B77A-47C2C6068D23}"/>
                </a:ext>
              </a:extLst>
            </p:cNvPr>
            <p:cNvSpPr txBox="1"/>
            <p:nvPr/>
          </p:nvSpPr>
          <p:spPr>
            <a:xfrm>
              <a:off x="198637" y="5040313"/>
              <a:ext cx="165094" cy="152400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892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984" spc="11" dirty="0">
                  <a:solidFill>
                    <a:prstClr val="black"/>
                  </a:solidFill>
                  <a:latin typeface="Arial"/>
                  <a:cs typeface="Arial"/>
                </a:rPr>
                <a:t>−3</a:t>
              </a:r>
              <a:endParaRPr sz="984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  <p:sp>
          <p:nvSpPr>
            <p:cNvPr id="27874" name="object 188">
              <a:extLst>
                <a:ext uri="{FF2B5EF4-FFF2-40B4-BE49-F238E27FC236}">
                  <a16:creationId xmlns:a16="http://schemas.microsoft.com/office/drawing/2014/main" id="{7FA1750D-F806-4922-B2A7-42EBDEA6C12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8" y="4554537"/>
              <a:ext cx="49212" cy="0"/>
            </a:xfrm>
            <a:custGeom>
              <a:avLst/>
              <a:gdLst>
                <a:gd name="T0" fmla="*/ 0 w 69850"/>
                <a:gd name="T1" fmla="*/ 8535 w 69850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69850">
                  <a:moveTo>
                    <a:pt x="0" y="0"/>
                  </a:moveTo>
                  <a:lnTo>
                    <a:pt x="69785" y="0"/>
                  </a:lnTo>
                </a:path>
              </a:pathLst>
            </a:custGeom>
            <a:noFill/>
            <a:ln w="2026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875" name="object 189">
              <a:extLst>
                <a:ext uri="{FF2B5EF4-FFF2-40B4-BE49-F238E27FC236}">
                  <a16:creationId xmlns:a16="http://schemas.microsoft.com/office/drawing/2014/main" id="{4A9A7FB5-95B6-4698-933C-59492F7E17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5263" y="4554537"/>
              <a:ext cx="49212" cy="0"/>
            </a:xfrm>
            <a:custGeom>
              <a:avLst/>
              <a:gdLst>
                <a:gd name="T0" fmla="*/ 7432 w 71754"/>
                <a:gd name="T1" fmla="*/ 0 w 71754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71754">
                  <a:moveTo>
                    <a:pt x="71408" y="0"/>
                  </a:moveTo>
                  <a:lnTo>
                    <a:pt x="0" y="0"/>
                  </a:lnTo>
                </a:path>
              </a:pathLst>
            </a:custGeom>
            <a:noFill/>
            <a:ln w="2026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0" name="object 190">
              <a:extLst>
                <a:ext uri="{FF2B5EF4-FFF2-40B4-BE49-F238E27FC236}">
                  <a16:creationId xmlns:a16="http://schemas.microsoft.com/office/drawing/2014/main" id="{1B5958A8-C872-440A-BE15-A8CEC212A483}"/>
                </a:ext>
              </a:extLst>
            </p:cNvPr>
            <p:cNvSpPr txBox="1"/>
            <p:nvPr/>
          </p:nvSpPr>
          <p:spPr>
            <a:xfrm>
              <a:off x="198637" y="4494213"/>
              <a:ext cx="165094" cy="150812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892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984" spc="11" dirty="0">
                  <a:solidFill>
                    <a:prstClr val="black"/>
                  </a:solidFill>
                  <a:latin typeface="Arial"/>
                  <a:cs typeface="Arial"/>
                </a:rPr>
                <a:t>−1</a:t>
              </a:r>
              <a:endParaRPr sz="984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  <p:sp>
          <p:nvSpPr>
            <p:cNvPr id="27877" name="object 191">
              <a:extLst>
                <a:ext uri="{FF2B5EF4-FFF2-40B4-BE49-F238E27FC236}">
                  <a16:creationId xmlns:a16="http://schemas.microsoft.com/office/drawing/2014/main" id="{6A255C54-F649-4F8A-B19F-1B8D21FC0FF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8" y="4006850"/>
              <a:ext cx="49212" cy="0"/>
            </a:xfrm>
            <a:custGeom>
              <a:avLst/>
              <a:gdLst>
                <a:gd name="T0" fmla="*/ 0 w 69850"/>
                <a:gd name="T1" fmla="*/ 8535 w 69850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69850">
                  <a:moveTo>
                    <a:pt x="0" y="0"/>
                  </a:moveTo>
                  <a:lnTo>
                    <a:pt x="69785" y="0"/>
                  </a:lnTo>
                </a:path>
              </a:pathLst>
            </a:custGeom>
            <a:noFill/>
            <a:ln w="2026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878" name="object 192">
              <a:extLst>
                <a:ext uri="{FF2B5EF4-FFF2-40B4-BE49-F238E27FC236}">
                  <a16:creationId xmlns:a16="http://schemas.microsoft.com/office/drawing/2014/main" id="{14B5F318-D02E-4B12-B618-3F57474AA1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5263" y="4006850"/>
              <a:ext cx="49212" cy="0"/>
            </a:xfrm>
            <a:custGeom>
              <a:avLst/>
              <a:gdLst>
                <a:gd name="T0" fmla="*/ 7432 w 71754"/>
                <a:gd name="T1" fmla="*/ 0 w 71754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71754">
                  <a:moveTo>
                    <a:pt x="71408" y="0"/>
                  </a:moveTo>
                  <a:lnTo>
                    <a:pt x="0" y="0"/>
                  </a:lnTo>
                </a:path>
              </a:pathLst>
            </a:custGeom>
            <a:noFill/>
            <a:ln w="2026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3" name="object 193">
              <a:extLst>
                <a:ext uri="{FF2B5EF4-FFF2-40B4-BE49-F238E27FC236}">
                  <a16:creationId xmlns:a16="http://schemas.microsoft.com/office/drawing/2014/main" id="{2A3170FB-E8E0-417F-8247-1A99729BEAFF}"/>
                </a:ext>
              </a:extLst>
            </p:cNvPr>
            <p:cNvSpPr txBox="1"/>
            <p:nvPr/>
          </p:nvSpPr>
          <p:spPr>
            <a:xfrm>
              <a:off x="274834" y="3946524"/>
              <a:ext cx="88897" cy="150813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892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984" spc="11" dirty="0">
                  <a:solidFill>
                    <a:prstClr val="black"/>
                  </a:solidFill>
                  <a:latin typeface="Arial"/>
                  <a:cs typeface="Arial"/>
                </a:rPr>
                <a:t>1</a:t>
              </a:r>
              <a:endParaRPr sz="984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  <p:sp>
          <p:nvSpPr>
            <p:cNvPr id="27880" name="object 194">
              <a:extLst>
                <a:ext uri="{FF2B5EF4-FFF2-40B4-BE49-F238E27FC236}">
                  <a16:creationId xmlns:a16="http://schemas.microsoft.com/office/drawing/2014/main" id="{A337A7A2-CFCE-48D6-B293-4C85B6917A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8" y="3460750"/>
              <a:ext cx="49212" cy="0"/>
            </a:xfrm>
            <a:custGeom>
              <a:avLst/>
              <a:gdLst>
                <a:gd name="T0" fmla="*/ 0 w 69850"/>
                <a:gd name="T1" fmla="*/ 8535 w 69850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69850">
                  <a:moveTo>
                    <a:pt x="0" y="0"/>
                  </a:moveTo>
                  <a:lnTo>
                    <a:pt x="69785" y="0"/>
                  </a:lnTo>
                </a:path>
              </a:pathLst>
            </a:custGeom>
            <a:noFill/>
            <a:ln w="2026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881" name="object 195">
              <a:extLst>
                <a:ext uri="{FF2B5EF4-FFF2-40B4-BE49-F238E27FC236}">
                  <a16:creationId xmlns:a16="http://schemas.microsoft.com/office/drawing/2014/main" id="{DCC04B4F-9966-491D-B2DA-B00005883A3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5263" y="3460750"/>
              <a:ext cx="49212" cy="0"/>
            </a:xfrm>
            <a:custGeom>
              <a:avLst/>
              <a:gdLst>
                <a:gd name="T0" fmla="*/ 7432 w 71754"/>
                <a:gd name="T1" fmla="*/ 0 w 71754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71754">
                  <a:moveTo>
                    <a:pt x="71408" y="0"/>
                  </a:moveTo>
                  <a:lnTo>
                    <a:pt x="0" y="0"/>
                  </a:lnTo>
                </a:path>
              </a:pathLst>
            </a:custGeom>
            <a:noFill/>
            <a:ln w="2026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6" name="object 196">
              <a:extLst>
                <a:ext uri="{FF2B5EF4-FFF2-40B4-BE49-F238E27FC236}">
                  <a16:creationId xmlns:a16="http://schemas.microsoft.com/office/drawing/2014/main" id="{2C8E0E1F-A45B-467F-A4D3-B6C11C9961DD}"/>
                </a:ext>
              </a:extLst>
            </p:cNvPr>
            <p:cNvSpPr txBox="1"/>
            <p:nvPr/>
          </p:nvSpPr>
          <p:spPr>
            <a:xfrm>
              <a:off x="274834" y="3398837"/>
              <a:ext cx="88897" cy="152400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892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984" spc="11" dirty="0">
                  <a:solidFill>
                    <a:prstClr val="black"/>
                  </a:solidFill>
                  <a:latin typeface="Arial"/>
                  <a:cs typeface="Arial"/>
                </a:rPr>
                <a:t>3</a:t>
              </a:r>
              <a:endParaRPr sz="984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  <p:sp>
          <p:nvSpPr>
            <p:cNvPr id="237" name="object 237">
              <a:extLst>
                <a:ext uri="{FF2B5EF4-FFF2-40B4-BE49-F238E27FC236}">
                  <a16:creationId xmlns:a16="http://schemas.microsoft.com/office/drawing/2014/main" id="{A320A6BB-9168-4936-A49A-D9F1B097263C}"/>
                </a:ext>
              </a:extLst>
            </p:cNvPr>
            <p:cNvSpPr txBox="1"/>
            <p:nvPr/>
          </p:nvSpPr>
          <p:spPr>
            <a:xfrm>
              <a:off x="1197135" y="2938462"/>
              <a:ext cx="3352670" cy="215900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892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406" dirty="0">
                  <a:solidFill>
                    <a:prstClr val="black"/>
                  </a:solidFill>
                  <a:latin typeface="Arial"/>
                  <a:cs typeface="Arial"/>
                </a:rPr>
                <a:t>Ma</a:t>
              </a:r>
              <a:r>
                <a:rPr sz="1406" spc="-7" dirty="0">
                  <a:solidFill>
                    <a:prstClr val="black"/>
                  </a:solidFill>
                  <a:latin typeface="Arial"/>
                  <a:cs typeface="Arial"/>
                </a:rPr>
                <a:t>tsuno</a:t>
              </a:r>
              <a:r>
                <a:rPr sz="1406" spc="-11" dirty="0">
                  <a:solidFill>
                    <a:prstClr val="black"/>
                  </a:solidFill>
                  <a:latin typeface="Arial"/>
                  <a:cs typeface="Arial"/>
                </a:rPr>
                <a:t>-Gill</a:t>
              </a:r>
              <a:r>
                <a:rPr sz="1406" spc="-4" dirty="0">
                  <a:solidFill>
                    <a:prstClr val="black"/>
                  </a:solidFill>
                  <a:latin typeface="Arial"/>
                  <a:cs typeface="Arial"/>
                </a:rPr>
                <a:t> </a:t>
              </a:r>
              <a:r>
                <a:rPr sz="1406" dirty="0">
                  <a:solidFill>
                    <a:prstClr val="black"/>
                  </a:solidFill>
                  <a:latin typeface="Arial"/>
                  <a:cs typeface="Arial"/>
                </a:rPr>
                <a:t>response</a:t>
              </a:r>
              <a:r>
                <a:rPr sz="1406" spc="-4" dirty="0">
                  <a:solidFill>
                    <a:prstClr val="black"/>
                  </a:solidFill>
                  <a:latin typeface="Arial"/>
                  <a:cs typeface="Arial"/>
                </a:rPr>
                <a:t> </a:t>
              </a:r>
              <a:r>
                <a:rPr sz="1406" spc="-7" dirty="0">
                  <a:solidFill>
                    <a:prstClr val="black"/>
                  </a:solidFill>
                  <a:latin typeface="Arial"/>
                  <a:cs typeface="Arial"/>
                </a:rPr>
                <a:t>t</a:t>
              </a:r>
              <a:r>
                <a:rPr sz="1406" dirty="0">
                  <a:solidFill>
                    <a:prstClr val="black"/>
                  </a:solidFill>
                  <a:latin typeface="Arial"/>
                  <a:cs typeface="Arial"/>
                </a:rPr>
                <a:t>o</a:t>
              </a:r>
              <a:r>
                <a:rPr sz="1406" spc="-4" dirty="0">
                  <a:solidFill>
                    <a:prstClr val="black"/>
                  </a:solidFill>
                  <a:latin typeface="Arial"/>
                  <a:cs typeface="Arial"/>
                </a:rPr>
                <a:t> </a:t>
              </a:r>
              <a:r>
                <a:rPr sz="1406" dirty="0">
                  <a:solidFill>
                    <a:prstClr val="black"/>
                  </a:solidFill>
                  <a:latin typeface="Arial"/>
                  <a:cs typeface="Arial"/>
                </a:rPr>
                <a:t>hea</a:t>
              </a:r>
              <a:r>
                <a:rPr sz="1406" spc="-7" dirty="0">
                  <a:solidFill>
                    <a:prstClr val="black"/>
                  </a:solidFill>
                  <a:latin typeface="Arial"/>
                  <a:cs typeface="Arial"/>
                </a:rPr>
                <a:t>t</a:t>
              </a:r>
              <a:r>
                <a:rPr sz="1406" spc="-4" dirty="0">
                  <a:solidFill>
                    <a:prstClr val="black"/>
                  </a:solidFill>
                  <a:latin typeface="Arial"/>
                  <a:cs typeface="Arial"/>
                </a:rPr>
                <a:t> </a:t>
              </a:r>
              <a:r>
                <a:rPr sz="1406" dirty="0">
                  <a:solidFill>
                    <a:prstClr val="black"/>
                  </a:solidFill>
                  <a:latin typeface="Arial"/>
                  <a:cs typeface="Arial"/>
                </a:rPr>
                <a:t>source</a:t>
              </a:r>
              <a:r>
                <a:rPr sz="1406" spc="-7" dirty="0">
                  <a:solidFill>
                    <a:prstClr val="black"/>
                  </a:solidFill>
                  <a:latin typeface="Arial"/>
                  <a:cs typeface="Arial"/>
                </a:rPr>
                <a:t>/</a:t>
              </a:r>
              <a:r>
                <a:rPr sz="1406" dirty="0">
                  <a:solidFill>
                    <a:prstClr val="black"/>
                  </a:solidFill>
                  <a:latin typeface="Arial"/>
                  <a:cs typeface="Arial"/>
                </a:rPr>
                <a:t>sink</a:t>
              </a:r>
              <a:endParaRPr sz="1406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</p:grpSp>
      <p:sp>
        <p:nvSpPr>
          <p:cNvPr id="247" name="object 247">
            <a:extLst>
              <a:ext uri="{FF2B5EF4-FFF2-40B4-BE49-F238E27FC236}">
                <a16:creationId xmlns:a16="http://schemas.microsoft.com/office/drawing/2014/main" id="{0F62C59B-0141-4BF6-819C-8DAA5B5F77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vert="horz" rtlCol="0"/>
          <a:lstStyle/>
          <a:p>
            <a:pPr>
              <a:defRPr/>
            </a:pPr>
            <a:r>
              <a:rPr dirty="0"/>
              <a:t>MJ</a:t>
            </a:r>
            <a:r>
              <a:rPr spc="-14" dirty="0"/>
              <a:t>O</a:t>
            </a:r>
            <a:r>
              <a:rPr spc="-4" dirty="0"/>
              <a:t> </a:t>
            </a:r>
            <a:r>
              <a:rPr dirty="0"/>
              <a:t>m</a:t>
            </a:r>
            <a:r>
              <a:rPr spc="-11" dirty="0"/>
              <a:t>oi</a:t>
            </a:r>
            <a:r>
              <a:rPr dirty="0"/>
              <a:t>s</a:t>
            </a:r>
            <a:r>
              <a:rPr spc="-11" dirty="0"/>
              <a:t>tu</a:t>
            </a:r>
            <a:r>
              <a:rPr dirty="0"/>
              <a:t>re</a:t>
            </a:r>
            <a:r>
              <a:rPr spc="-4" dirty="0"/>
              <a:t> </a:t>
            </a:r>
            <a:r>
              <a:rPr spc="-14" dirty="0"/>
              <a:t>w</a:t>
            </a:r>
            <a:r>
              <a:rPr dirty="0"/>
              <a:t>ave</a:t>
            </a:r>
          </a:p>
        </p:txBody>
      </p:sp>
      <p:sp>
        <p:nvSpPr>
          <p:cNvPr id="27689" name="Shape 219">
            <a:extLst>
              <a:ext uri="{FF2B5EF4-FFF2-40B4-BE49-F238E27FC236}">
                <a16:creationId xmlns:a16="http://schemas.microsoft.com/office/drawing/2014/main" id="{4A0324FA-2549-4F81-82D2-F43D2894FD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0299" y="3612476"/>
            <a:ext cx="3016392" cy="841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/>
            <a:r>
              <a:rPr lang="en-US" altLang="en-US" sz="1600" dirty="0">
                <a:solidFill>
                  <a:srgbClr val="000000"/>
                </a:solidFill>
                <a:latin typeface="Century" panose="02040604050505020304" pitchFamily="18" charset="0"/>
                <a:ea typeface="Century Gothic" panose="020B0502020202020204" pitchFamily="34" charset="0"/>
                <a:cs typeface="Century Gothic" panose="020B0502020202020204" pitchFamily="34" charset="0"/>
                <a:sym typeface="Century Gothic" panose="020B0502020202020204" pitchFamily="34" charset="0"/>
              </a:rPr>
              <a:t>Horizontal structure of a wavenumber 2,  linear moist wave. Q contoured, ɸ shaded.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">
            <a:extLst>
              <a:ext uri="{FF2B5EF4-FFF2-40B4-BE49-F238E27FC236}">
                <a16:creationId xmlns:a16="http://schemas.microsoft.com/office/drawing/2014/main" id="{478417B3-6A98-44F4-8B8A-1A90572DEDC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867400" y="381000"/>
            <a:ext cx="3124200" cy="1966913"/>
            <a:chOff x="4512" y="7705"/>
            <a:chExt cx="4920" cy="3097"/>
          </a:xfrm>
        </p:grpSpPr>
        <p:sp>
          <p:nvSpPr>
            <p:cNvPr id="13329" name="AutoShape 3">
              <a:extLst>
                <a:ext uri="{FF2B5EF4-FFF2-40B4-BE49-F238E27FC236}">
                  <a16:creationId xmlns:a16="http://schemas.microsoft.com/office/drawing/2014/main" id="{4F58F77E-4005-4F06-BC08-CCB9949CF14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512" y="7705"/>
              <a:ext cx="4920" cy="30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3330" name="Line 4">
              <a:extLst>
                <a:ext uri="{FF2B5EF4-FFF2-40B4-BE49-F238E27FC236}">
                  <a16:creationId xmlns:a16="http://schemas.microsoft.com/office/drawing/2014/main" id="{714D8C4C-B223-4A44-ABFE-36A21E9D1B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72" y="9334"/>
              <a:ext cx="336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31" name="Rectangle 5" descr="Light upward diagonal">
              <a:extLst>
                <a:ext uri="{FF2B5EF4-FFF2-40B4-BE49-F238E27FC236}">
                  <a16:creationId xmlns:a16="http://schemas.microsoft.com/office/drawing/2014/main" id="{AD6B133C-F978-4257-AB9F-BBB79A00A0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2" y="7868"/>
              <a:ext cx="3360" cy="163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3332" name="Rectangle 6" descr="Light upward diagonal">
              <a:extLst>
                <a:ext uri="{FF2B5EF4-FFF2-40B4-BE49-F238E27FC236}">
                  <a16:creationId xmlns:a16="http://schemas.microsoft.com/office/drawing/2014/main" id="{2B259D59-86F6-4B8F-83F5-F60D160DC6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2" y="10639"/>
              <a:ext cx="3360" cy="163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3333" name="Line 7">
              <a:extLst>
                <a:ext uri="{FF2B5EF4-FFF2-40B4-BE49-F238E27FC236}">
                  <a16:creationId xmlns:a16="http://schemas.microsoft.com/office/drawing/2014/main" id="{1383F22F-CFCB-4FCF-AD37-C916D3F315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72" y="9987"/>
              <a:ext cx="336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34" name="Line 8">
              <a:extLst>
                <a:ext uri="{FF2B5EF4-FFF2-40B4-BE49-F238E27FC236}">
                  <a16:creationId xmlns:a16="http://schemas.microsoft.com/office/drawing/2014/main" id="{3E38649C-E186-4536-AB1C-51EDC1B66B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72" y="8682"/>
              <a:ext cx="336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35" name="Text Box 9">
              <a:extLst>
                <a:ext uri="{FF2B5EF4-FFF2-40B4-BE49-F238E27FC236}">
                  <a16:creationId xmlns:a16="http://schemas.microsoft.com/office/drawing/2014/main" id="{90EB901B-5724-4D72-A4C1-91E4048155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72" y="8357"/>
              <a:ext cx="960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en-US" altLang="zh-CN" sz="1100">
                  <a:latin typeface="Calibri" panose="020F0502020204030204" pitchFamily="34" charset="0"/>
                  <a:ea typeface="SimSun" panose="02010600030101010101" pitchFamily="2" charset="-122"/>
                </a:rPr>
                <a:t>p</a:t>
              </a:r>
              <a:r>
                <a:rPr lang="en-US" altLang="zh-CN" sz="1100" baseline="-25000">
                  <a:latin typeface="Calibri" panose="020F0502020204030204" pitchFamily="34" charset="0"/>
                  <a:ea typeface="SimSun" panose="02010600030101010101" pitchFamily="2" charset="-122"/>
                </a:rPr>
                <a:t>1</a:t>
              </a:r>
              <a:endParaRPr lang="en-US" altLang="en-US" sz="1800"/>
            </a:p>
          </p:txBody>
        </p:sp>
        <p:sp>
          <p:nvSpPr>
            <p:cNvPr id="13336" name="Text Box 10">
              <a:extLst>
                <a:ext uri="{FF2B5EF4-FFF2-40B4-BE49-F238E27FC236}">
                  <a16:creationId xmlns:a16="http://schemas.microsoft.com/office/drawing/2014/main" id="{F4FC7277-126F-4883-90DA-62F7168C14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72" y="9009"/>
              <a:ext cx="960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en-US" altLang="zh-CN" sz="1100">
                  <a:latin typeface="Calibri" panose="020F0502020204030204" pitchFamily="34" charset="0"/>
                  <a:ea typeface="SimSun" panose="02010600030101010101" pitchFamily="2" charset="-122"/>
                </a:rPr>
                <a:t>p</a:t>
              </a:r>
              <a:r>
                <a:rPr lang="en-US" altLang="zh-CN" sz="1100" baseline="-25000">
                  <a:latin typeface="Calibri" panose="020F0502020204030204" pitchFamily="34" charset="0"/>
                  <a:ea typeface="SimSun" panose="02010600030101010101" pitchFamily="2" charset="-122"/>
                </a:rPr>
                <a:t>2</a:t>
              </a:r>
              <a:endParaRPr lang="en-US" altLang="en-US" sz="1800"/>
            </a:p>
          </p:txBody>
        </p:sp>
        <p:sp>
          <p:nvSpPr>
            <p:cNvPr id="13337" name="Text Box 11">
              <a:extLst>
                <a:ext uri="{FF2B5EF4-FFF2-40B4-BE49-F238E27FC236}">
                  <a16:creationId xmlns:a16="http://schemas.microsoft.com/office/drawing/2014/main" id="{984925A0-943E-465A-889F-AD5943DA51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72" y="9661"/>
              <a:ext cx="960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en-US" altLang="zh-CN" sz="1100">
                  <a:latin typeface="Calibri" panose="020F0502020204030204" pitchFamily="34" charset="0"/>
                  <a:ea typeface="SimSun" panose="02010600030101010101" pitchFamily="2" charset="-122"/>
                </a:rPr>
                <a:t>p</a:t>
              </a:r>
              <a:r>
                <a:rPr lang="en-US" altLang="zh-CN" sz="1100" baseline="-25000">
                  <a:latin typeface="Calibri" panose="020F0502020204030204" pitchFamily="34" charset="0"/>
                  <a:ea typeface="SimSun" panose="02010600030101010101" pitchFamily="2" charset="-122"/>
                </a:rPr>
                <a:t>3</a:t>
              </a:r>
              <a:endParaRPr lang="en-US" altLang="en-US" sz="1800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3315" name="Object 14">
                <a:extLst>
                  <a:ext uri="{FF2B5EF4-FFF2-40B4-BE49-F238E27FC236}">
                    <a16:creationId xmlns:a16="http://schemas.microsoft.com/office/drawing/2014/main" id="{B1A4DD95-721A-49F6-8617-08A214DA5A24}"/>
                  </a:ext>
                </a:extLst>
              </p:cNvPr>
              <p:cNvSpPr txBox="1"/>
              <p:nvPr/>
            </p:nvSpPr>
            <p:spPr bwMode="auto">
              <a:xfrm>
                <a:off x="609600" y="304800"/>
                <a:ext cx="1414463" cy="55403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 fontScale="70000" lnSpcReduction="2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𝑓𝑣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13315" name="Object 14">
                <a:extLst>
                  <a:ext uri="{FF2B5EF4-FFF2-40B4-BE49-F238E27FC236}">
                    <a16:creationId xmlns:a16="http://schemas.microsoft.com/office/drawing/2014/main" id="{B1A4DD95-721A-49F6-8617-08A214DA5A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9600" y="304800"/>
                <a:ext cx="1414463" cy="55403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316" name="Object 13">
                <a:extLst>
                  <a:ext uri="{FF2B5EF4-FFF2-40B4-BE49-F238E27FC236}">
                    <a16:creationId xmlns:a16="http://schemas.microsoft.com/office/drawing/2014/main" id="{4F4047C9-3B0B-4546-81E2-4B6B29D73CAD}"/>
                  </a:ext>
                </a:extLst>
              </p:cNvPr>
              <p:cNvSpPr txBox="1"/>
              <p:nvPr/>
            </p:nvSpPr>
            <p:spPr bwMode="auto">
              <a:xfrm>
                <a:off x="552450" y="1003300"/>
                <a:ext cx="1519238" cy="59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 fontScale="70000" lnSpcReduction="2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+)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𝑓𝑢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13316" name="Object 13">
                <a:extLst>
                  <a:ext uri="{FF2B5EF4-FFF2-40B4-BE49-F238E27FC236}">
                    <a16:creationId xmlns:a16="http://schemas.microsoft.com/office/drawing/2014/main" id="{4F4047C9-3B0B-4546-81E2-4B6B29D73C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2450" y="1003300"/>
                <a:ext cx="1519238" cy="5969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317" name="Object 12">
                <a:extLst>
                  <a:ext uri="{FF2B5EF4-FFF2-40B4-BE49-F238E27FC236}">
                    <a16:creationId xmlns:a16="http://schemas.microsoft.com/office/drawing/2014/main" id="{6E7E1EDF-FFBB-4DDE-8169-2BED583E5AD4}"/>
                  </a:ext>
                </a:extLst>
              </p:cNvPr>
              <p:cNvSpPr txBox="1"/>
              <p:nvPr/>
            </p:nvSpPr>
            <p:spPr bwMode="auto">
              <a:xfrm>
                <a:off x="569913" y="1731963"/>
                <a:ext cx="1684337" cy="5540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 fontScale="77500" lnSpcReduction="2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𝐮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13317" name="Object 12">
                <a:extLst>
                  <a:ext uri="{FF2B5EF4-FFF2-40B4-BE49-F238E27FC236}">
                    <a16:creationId xmlns:a16="http://schemas.microsoft.com/office/drawing/2014/main" id="{6E7E1EDF-FFBB-4DDE-8169-2BED583E5A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9913" y="1731963"/>
                <a:ext cx="1684337" cy="55403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318" name="Rectangle 18">
            <a:extLst>
              <a:ext uri="{FF2B5EF4-FFF2-40B4-BE49-F238E27FC236}">
                <a16:creationId xmlns:a16="http://schemas.microsoft.com/office/drawing/2014/main" id="{8A2D1B1C-6548-429F-940F-FDB970CC39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2438400"/>
            <a:ext cx="663777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indent="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</a:t>
            </a:r>
            <a:r>
              <a:rPr lang="en-US" altLang="en-US" sz="1800" baseline="30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 </a:t>
            </a:r>
            <a:r>
              <a:rPr lang="en-US" altLang="en-US" sz="1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= (p</a:t>
            </a:r>
            <a:r>
              <a:rPr lang="en-US" altLang="en-US" sz="1800" baseline="-30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en-US" altLang="en-US" sz="1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/</a:t>
            </a:r>
            <a:r>
              <a:rPr lang="en-US" altLang="en-US" sz="1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</a:t>
            </a:r>
            <a:r>
              <a:rPr lang="en-US" altLang="en-US" sz="1800" baseline="-300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</a:t>
            </a:r>
            <a:r>
              <a:rPr lang="en-US" altLang="en-US" sz="1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)</a:t>
            </a:r>
            <a:r>
              <a:rPr lang="en-US" altLang="en-US" sz="1800" baseline="30000" dirty="0">
                <a:latin typeface="Symbol" panose="05050102010706020507" pitchFamily="18" charset="2"/>
                <a:ea typeface="SimSun" panose="02010600030101010101" pitchFamily="2" charset="-122"/>
                <a:cs typeface="Times New Roman" panose="02020603050405020304" pitchFamily="18" charset="0"/>
              </a:rPr>
              <a:t>k</a:t>
            </a:r>
            <a:r>
              <a:rPr lang="en-US" altLang="en-US" sz="1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R (</a:t>
            </a:r>
            <a:r>
              <a:rPr lang="en-US" altLang="en-US" sz="1800" dirty="0">
                <a:solidFill>
                  <a:srgbClr val="FF0000"/>
                </a:solidFill>
                <a:latin typeface="Symbol" panose="05050102010706020507" pitchFamily="18" charset="2"/>
                <a:ea typeface="SimSun" panose="02010600030101010101" pitchFamily="2" charset="-122"/>
                <a:cs typeface="Times New Roman" panose="02020603050405020304" pitchFamily="18" charset="0"/>
              </a:rPr>
              <a:t>q</a:t>
            </a:r>
            <a:r>
              <a:rPr lang="en-US" altLang="en-US" sz="1800" baseline="-300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en-US" altLang="en-US" sz="1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en-US" sz="1800" dirty="0">
                <a:solidFill>
                  <a:srgbClr val="FF0000"/>
                </a:solidFill>
                <a:latin typeface="Symbol" panose="05050102010706020507" pitchFamily="18" charset="2"/>
                <a:ea typeface="SimSun" panose="02010600030101010101" pitchFamily="2" charset="-122"/>
                <a:cs typeface="Times New Roman" panose="02020603050405020304" pitchFamily="18" charset="0"/>
              </a:rPr>
              <a:t>q</a:t>
            </a:r>
            <a:r>
              <a:rPr lang="en-US" altLang="en-US" sz="1800" baseline="-300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lang="en-US" altLang="en-US" sz="1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)/2 ~60 m/s is the dry, long gravity wave speed</a:t>
            </a:r>
            <a:endParaRPr lang="en-US" altLang="en-US" dirty="0"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319" name="Rectangle 20">
            <a:extLst>
              <a:ext uri="{FF2B5EF4-FFF2-40B4-BE49-F238E27FC236}">
                <a16:creationId xmlns:a16="http://schemas.microsoft.com/office/drawing/2014/main" id="{16B1A3AD-48B8-406A-958D-0D73D8715F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3320" name="Rectangle 7">
            <a:extLst>
              <a:ext uri="{FF2B5EF4-FFF2-40B4-BE49-F238E27FC236}">
                <a16:creationId xmlns:a16="http://schemas.microsoft.com/office/drawing/2014/main" id="{20E502C3-7DE3-414B-A344-CECCEDDBE1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36" name="TextBox 23">
            <a:extLst>
              <a:ext uri="{FF2B5EF4-FFF2-40B4-BE49-F238E27FC236}">
                <a16:creationId xmlns:a16="http://schemas.microsoft.com/office/drawing/2014/main" id="{049D3431-B303-4BC0-860E-000B02DDE0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799667"/>
            <a:ext cx="83058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Assume condensational heating is proportional to low-level wind convergence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where q is a non-dimensional parameter for low-level moisture content. Condensational heating reduces the effective restoring force, slowing the phase speed.</a:t>
            </a:r>
            <a:endParaRPr lang="en-US" altLang="en-US" sz="1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1166CC3-8CB8-476E-B6FB-FF5F813751CB}"/>
              </a:ext>
            </a:extLst>
          </p:cNvPr>
          <p:cNvSpPr/>
          <p:nvPr/>
        </p:nvSpPr>
        <p:spPr>
          <a:xfrm>
            <a:off x="457200" y="152400"/>
            <a:ext cx="8305800" cy="2819400"/>
          </a:xfrm>
          <a:prstGeom prst="rect">
            <a:avLst/>
          </a:prstGeom>
          <a:noFill/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3327" name="TextBox 27">
            <a:extLst>
              <a:ext uri="{FF2B5EF4-FFF2-40B4-BE49-F238E27FC236}">
                <a16:creationId xmlns:a16="http://schemas.microsoft.com/office/drawing/2014/main" id="{97595DCB-7B49-41B4-87CD-F2543EEC04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0043" y="1844902"/>
            <a:ext cx="12366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C6600"/>
                </a:solidFill>
              </a:rPr>
              <a:t>Dry model</a:t>
            </a:r>
          </a:p>
        </p:txBody>
      </p:sp>
      <p:sp>
        <p:nvSpPr>
          <p:cNvPr id="13328" name="TextBox 1">
            <a:extLst>
              <a:ext uri="{FF2B5EF4-FFF2-40B4-BE49-F238E27FC236}">
                <a16:creationId xmlns:a16="http://schemas.microsoft.com/office/drawing/2014/main" id="{3E732CFB-79AB-4F9A-BE4B-1125FD68B6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158539"/>
            <a:ext cx="64411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CC6600"/>
                </a:solidFill>
                <a:latin typeface="Segoe Print" panose="02000600000000000000" pitchFamily="2" charset="0"/>
              </a:rPr>
              <a:t>How does latent heating affect the restoring force on a rising parcel?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C477B05-785A-448A-ABBD-9B15FBE6FB5C}"/>
                  </a:ext>
                </a:extLst>
              </p:cNvPr>
              <p:cNvSpPr txBox="1"/>
              <p:nvPr/>
            </p:nvSpPr>
            <p:spPr>
              <a:xfrm>
                <a:off x="1138238" y="5410199"/>
                <a:ext cx="4498988" cy="5167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1−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altLang="en-US" sz="18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US" altLang="en-US" sz="18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p</m:t>
                      </m:r>
                      <m:r>
                        <m:rPr>
                          <m:nor/>
                        </m:rPr>
                        <a:rPr lang="en-US" altLang="en-US" sz="1800" baseline="-300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US" altLang="en-US" sz="18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/</m:t>
                      </m:r>
                      <m:r>
                        <m:rPr>
                          <m:nor/>
                        </m:rPr>
                        <a:rPr lang="en-US" altLang="en-US" sz="18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ps</m:t>
                      </m:r>
                      <m:r>
                        <m:rPr>
                          <m:nor/>
                        </m:rPr>
                        <a:rPr lang="en-US" altLang="en-US" sz="18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)</m:t>
                      </m:r>
                      <m:r>
                        <m:rPr>
                          <m:sty m:val="p"/>
                        </m:rPr>
                        <a:rPr lang="el-GR" altLang="en-US" sz="1800" i="1" baseline="300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κ</m:t>
                      </m:r>
                      <m:r>
                        <m:rPr>
                          <m:nor/>
                        </m:rPr>
                        <a:rPr lang="en-US" altLang="en-US" sz="18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 </m:t>
                      </m:r>
                      <m:f>
                        <m:fPr>
                          <m:ctrlPr>
                            <a:rPr lang="en-US" altLang="en-US" sz="18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en-US" sz="1800" b="0" i="0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R</m:t>
                          </m:r>
                        </m:num>
                        <m:den>
                          <m:r>
                            <a:rPr lang="en-US" altLang="en-US" sz="1800" b="0" i="0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nor/>
                        </m:rPr>
                        <a:rPr lang="en-US" altLang="en-US" sz="18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l-GR" altLang="en-US" sz="1800" i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θ</m:t>
                      </m:r>
                      <m:r>
                        <m:rPr>
                          <m:nor/>
                        </m:rPr>
                        <a:rPr lang="en-US" altLang="en-US" sz="1800" baseline="-3000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1</m:t>
                      </m:r>
                      <m:r>
                        <m:rPr>
                          <m:nor/>
                        </m:rPr>
                        <a:rPr lang="en-US" altLang="en-US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l-GR" altLang="en-US" sz="1800" i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θ</m:t>
                      </m:r>
                      <m:r>
                        <m:rPr>
                          <m:nor/>
                        </m:rPr>
                        <a:rPr lang="en-US" altLang="en-US" sz="1800" baseline="-3000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3</m:t>
                      </m:r>
                      <m:r>
                        <m:rPr>
                          <m:nor/>
                        </m:rPr>
                        <a:rPr lang="en-US" altLang="en-US" sz="18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US" altLang="en-US" sz="1800" b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US" altLang="en-US" sz="1800" b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1</m:t>
                      </m:r>
                      <m:r>
                        <m:rPr>
                          <m:nor/>
                        </m:rPr>
                        <a:rPr lang="en-US" altLang="en-US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en-US" altLang="en-US" sz="1800" b="0" i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q</m:t>
                      </m:r>
                      <m:r>
                        <m:rPr>
                          <m:nor/>
                        </m:rPr>
                        <a:rPr lang="en-US" altLang="en-US" sz="1800" b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lang="en-US" dirty="0"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C477B05-785A-448A-ABBD-9B15FBE6FB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8238" y="5410199"/>
                <a:ext cx="4498988" cy="51674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4BB74B6E-888D-4A8C-95EF-ECEE6F6FFA1A}"/>
                  </a:ext>
                </a:extLst>
              </p:cNvPr>
              <p:cNvSpPr/>
              <p:nvPr/>
            </p:nvSpPr>
            <p:spPr>
              <a:xfrm>
                <a:off x="1138238" y="4189865"/>
                <a:ext cx="168700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m:rPr>
                          <m:sty m:val="p"/>
                        </m:rP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𝒖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4BB74B6E-888D-4A8C-95EF-ECEE6F6FFA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8238" y="4189865"/>
                <a:ext cx="1687000" cy="369332"/>
              </a:xfrm>
              <a:prstGeom prst="rect">
                <a:avLst/>
              </a:prstGeom>
              <a:blipFill>
                <a:blip r:embed="rId12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>
            <a:extLst>
              <a:ext uri="{FF2B5EF4-FFF2-40B4-BE49-F238E27FC236}">
                <a16:creationId xmlns:a16="http://schemas.microsoft.com/office/drawing/2014/main" id="{2EE1A7CE-FD41-40EA-91B7-05F5907A55B0}"/>
              </a:ext>
            </a:extLst>
          </p:cNvPr>
          <p:cNvGrpSpPr>
            <a:grpSpLocks noChangeAspect="1"/>
          </p:cNvGrpSpPr>
          <p:nvPr/>
        </p:nvGrpSpPr>
        <p:grpSpPr>
          <a:xfrm>
            <a:off x="5617769" y="691798"/>
            <a:ext cx="2715162" cy="1441802"/>
            <a:chOff x="761998" y="1430849"/>
            <a:chExt cx="2171695" cy="961508"/>
          </a:xfrm>
        </p:grpSpPr>
        <p:pic>
          <p:nvPicPr>
            <p:cNvPr id="28" name="Picture 27" descr="A close up of a logo&#10;&#10;Description automatically generated">
              <a:extLst>
                <a:ext uri="{FF2B5EF4-FFF2-40B4-BE49-F238E27FC236}">
                  <a16:creationId xmlns:a16="http://schemas.microsoft.com/office/drawing/2014/main" id="{5F78024C-43D7-4214-8066-17DF0F942D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35" t="2743" r="64792" b="56748"/>
            <a:stretch/>
          </p:blipFill>
          <p:spPr>
            <a:xfrm>
              <a:off x="1237204" y="1430849"/>
              <a:ext cx="820191" cy="848033"/>
            </a:xfrm>
            <a:prstGeom prst="rect">
              <a:avLst/>
            </a:prstGeom>
          </p:spPr>
        </p:pic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6BA57B86-D187-4AA1-B7D9-8D8BE1C6023F}"/>
                </a:ext>
              </a:extLst>
            </p:cNvPr>
            <p:cNvSpPr/>
            <p:nvPr/>
          </p:nvSpPr>
          <p:spPr>
            <a:xfrm>
              <a:off x="1638296" y="1496220"/>
              <a:ext cx="1295397" cy="882831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435E4C1E-1206-4F8A-90D4-7714F3EDED95}"/>
                </a:ext>
              </a:extLst>
            </p:cNvPr>
            <p:cNvSpPr/>
            <p:nvPr/>
          </p:nvSpPr>
          <p:spPr>
            <a:xfrm>
              <a:off x="761998" y="1505549"/>
              <a:ext cx="733581" cy="882831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CC483487-70B6-4D6C-8DCD-A1FCCC14B5EF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1952780" y="2374773"/>
              <a:ext cx="126303" cy="13581"/>
            </a:xfrm>
            <a:prstGeom prst="straightConnector1">
              <a:avLst/>
            </a:prstGeom>
            <a:ln w="9525">
              <a:solidFill>
                <a:schemeClr val="accent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34EC4ABE-F89A-4B64-A61B-08DBB717C3E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219200" y="2388170"/>
              <a:ext cx="104616" cy="4187"/>
            </a:xfrm>
            <a:prstGeom prst="straightConnector1">
              <a:avLst/>
            </a:prstGeom>
            <a:ln w="9525">
              <a:solidFill>
                <a:schemeClr val="accent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6" grpId="0"/>
      <p:bldP spid="2" grpId="0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object 4">
            <a:extLst>
              <a:ext uri="{FF2B5EF4-FFF2-40B4-BE49-F238E27FC236}">
                <a16:creationId xmlns:a16="http://schemas.microsoft.com/office/drawing/2014/main" id="{328372FA-B607-4574-B353-E9D67796B6B6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9144000" cy="468313"/>
          </a:xfrm>
          <a:custGeom>
            <a:avLst/>
            <a:gdLst>
              <a:gd name="T0" fmla="*/ 0 w 13004800"/>
              <a:gd name="T1" fmla="*/ 80026 h 666750"/>
              <a:gd name="T2" fmla="*/ 0 w 13004800"/>
              <a:gd name="T3" fmla="*/ 0 h 666750"/>
              <a:gd name="T4" fmla="*/ 1571444 w 13004800"/>
              <a:gd name="T5" fmla="*/ 0 h 666750"/>
              <a:gd name="T6" fmla="*/ 1571444 w 13004800"/>
              <a:gd name="T7" fmla="*/ 80026 h 666750"/>
              <a:gd name="T8" fmla="*/ 0 w 13004800"/>
              <a:gd name="T9" fmla="*/ 80026 h 6667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004800" h="666750">
                <a:moveTo>
                  <a:pt x="0" y="666485"/>
                </a:moveTo>
                <a:lnTo>
                  <a:pt x="0" y="0"/>
                </a:lnTo>
                <a:lnTo>
                  <a:pt x="13004800" y="0"/>
                </a:lnTo>
                <a:lnTo>
                  <a:pt x="13004800" y="666485"/>
                </a:lnTo>
                <a:lnTo>
                  <a:pt x="0" y="666485"/>
                </a:lnTo>
                <a:close/>
              </a:path>
            </a:pathLst>
          </a:custGeom>
          <a:solidFill>
            <a:srgbClr val="5358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01280AEE-8D6C-4E02-BCAB-5037F71C4F5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988" y="92075"/>
            <a:ext cx="6983412" cy="388938"/>
          </a:xfrm>
        </p:spPr>
        <p:txBody>
          <a:bodyPr rtlCol="0"/>
          <a:lstStyle/>
          <a:p>
            <a:pPr marL="1785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dirty="0"/>
              <a:t>Pr</a:t>
            </a:r>
            <a:r>
              <a:rPr spc="-21" dirty="0"/>
              <a:t>op</a:t>
            </a:r>
            <a:r>
              <a:rPr dirty="0"/>
              <a:t>a</a:t>
            </a:r>
            <a:r>
              <a:rPr spc="-21" dirty="0"/>
              <a:t>g</a:t>
            </a:r>
            <a:r>
              <a:rPr dirty="0"/>
              <a:t>a</a:t>
            </a:r>
            <a:r>
              <a:rPr spc="-11" dirty="0"/>
              <a:t>t</a:t>
            </a:r>
            <a:r>
              <a:rPr spc="-18" dirty="0"/>
              <a:t>ion</a:t>
            </a:r>
            <a:r>
              <a:rPr spc="-4" dirty="0"/>
              <a:t> </a:t>
            </a:r>
            <a:r>
              <a:rPr spc="-21" dirty="0"/>
              <a:t>o</a:t>
            </a:r>
            <a:r>
              <a:rPr dirty="0"/>
              <a:t>f</a:t>
            </a:r>
            <a:r>
              <a:rPr spc="-4" dirty="0"/>
              <a:t> </a:t>
            </a:r>
            <a:r>
              <a:rPr spc="-11" dirty="0"/>
              <a:t>t</a:t>
            </a:r>
            <a:r>
              <a:rPr spc="-21" dirty="0"/>
              <a:t>h</a:t>
            </a:r>
            <a:r>
              <a:rPr dirty="0"/>
              <a:t>e</a:t>
            </a:r>
            <a:r>
              <a:rPr spc="-4" dirty="0"/>
              <a:t> </a:t>
            </a:r>
            <a:r>
              <a:rPr dirty="0"/>
              <a:t>m</a:t>
            </a:r>
            <a:r>
              <a:rPr spc="-18" dirty="0"/>
              <a:t>oi</a:t>
            </a:r>
            <a:r>
              <a:rPr dirty="0"/>
              <a:t>st</a:t>
            </a:r>
            <a:r>
              <a:rPr spc="-4" dirty="0"/>
              <a:t> </a:t>
            </a:r>
            <a:r>
              <a:rPr spc="-25" dirty="0"/>
              <a:t>w</a:t>
            </a:r>
            <a:r>
              <a:rPr dirty="0"/>
              <a:t>ave</a:t>
            </a:r>
          </a:p>
        </p:txBody>
      </p:sp>
      <p:sp>
        <p:nvSpPr>
          <p:cNvPr id="28676" name="object 6">
            <a:extLst>
              <a:ext uri="{FF2B5EF4-FFF2-40B4-BE49-F238E27FC236}">
                <a16:creationId xmlns:a16="http://schemas.microsoft.com/office/drawing/2014/main" id="{579D4808-8C6F-4A48-8222-660A3422A1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03975"/>
            <a:ext cx="9144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>
                <a:solidFill>
                  <a:srgbClr val="000000"/>
                </a:solidFill>
                <a:cs typeface="Arial" panose="020B0604020202020204" pitchFamily="34" charset="0"/>
              </a:rPr>
              <a:t>8</a:t>
            </a:r>
          </a:p>
        </p:txBody>
      </p:sp>
      <p:sp>
        <p:nvSpPr>
          <p:cNvPr id="28677" name="object 7">
            <a:extLst>
              <a:ext uri="{FF2B5EF4-FFF2-40B4-BE49-F238E27FC236}">
                <a16:creationId xmlns:a16="http://schemas.microsoft.com/office/drawing/2014/main" id="{B48E6A36-BC9C-47B2-AE0E-4E3DAD73FDAC}"/>
              </a:ext>
            </a:extLst>
          </p:cNvPr>
          <p:cNvSpPr>
            <a:spLocks/>
          </p:cNvSpPr>
          <p:nvPr/>
        </p:nvSpPr>
        <p:spPr bwMode="auto">
          <a:xfrm>
            <a:off x="0" y="6403975"/>
            <a:ext cx="9144000" cy="454025"/>
          </a:xfrm>
          <a:custGeom>
            <a:avLst/>
            <a:gdLst>
              <a:gd name="T0" fmla="*/ 0 w 13004800"/>
              <a:gd name="T1" fmla="*/ 77155 h 647065"/>
              <a:gd name="T2" fmla="*/ 0 w 13004800"/>
              <a:gd name="T3" fmla="*/ 0 h 647065"/>
              <a:gd name="T4" fmla="*/ 1571444 w 13004800"/>
              <a:gd name="T5" fmla="*/ 0 h 647065"/>
              <a:gd name="T6" fmla="*/ 1571444 w 13004800"/>
              <a:gd name="T7" fmla="*/ 77155 h 647065"/>
              <a:gd name="T8" fmla="*/ 0 w 13004800"/>
              <a:gd name="T9" fmla="*/ 77155 h 64706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004800" h="647065">
                <a:moveTo>
                  <a:pt x="0" y="646509"/>
                </a:moveTo>
                <a:lnTo>
                  <a:pt x="0" y="0"/>
                </a:lnTo>
                <a:lnTo>
                  <a:pt x="13004800" y="0"/>
                </a:lnTo>
                <a:lnTo>
                  <a:pt x="13004800" y="646509"/>
                </a:lnTo>
                <a:lnTo>
                  <a:pt x="0" y="646509"/>
                </a:lnTo>
                <a:close/>
              </a:path>
            </a:pathLst>
          </a:custGeom>
          <a:solidFill>
            <a:srgbClr val="5358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E55786E4-16E0-46E3-AABF-EE7994D3AD44}"/>
              </a:ext>
            </a:extLst>
          </p:cNvPr>
          <p:cNvSpPr txBox="1"/>
          <p:nvPr/>
        </p:nvSpPr>
        <p:spPr>
          <a:xfrm>
            <a:off x="6781800" y="147638"/>
            <a:ext cx="2297113" cy="2159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892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6" b="1" i="1" dirty="0">
                <a:solidFill>
                  <a:srgbClr val="FFFFFF"/>
                </a:solidFill>
                <a:latin typeface="Arial"/>
                <a:cs typeface="Arial"/>
              </a:rPr>
              <a:t>Adames &amp; Kim 2016, JAS</a:t>
            </a:r>
            <a:endParaRPr lang="en-US" sz="1406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8679" name="object 165">
            <a:extLst>
              <a:ext uri="{FF2B5EF4-FFF2-40B4-BE49-F238E27FC236}">
                <a16:creationId xmlns:a16="http://schemas.microsoft.com/office/drawing/2014/main" id="{7C1A8C44-72A0-4B8A-B6E0-F36828C49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7675" y="5384800"/>
            <a:ext cx="3508375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79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2000"/>
              </a:lnSpc>
            </a:pPr>
            <a:r>
              <a:rPr lang="en-US" altLang="en-US" sz="1500" b="1">
                <a:solidFill>
                  <a:srgbClr val="000000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Figure: </a:t>
            </a:r>
            <a:r>
              <a:rPr lang="en-US" altLang="en-US" sz="1500">
                <a:solidFill>
                  <a:srgbClr val="000000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Moistening (red shading) and drying (blue shading) induced by zonal (top) and meridional (bottom) wind-driven processes.</a:t>
            </a:r>
          </a:p>
        </p:txBody>
      </p:sp>
      <p:sp>
        <p:nvSpPr>
          <p:cNvPr id="28680" name="object 169">
            <a:extLst>
              <a:ext uri="{FF2B5EF4-FFF2-40B4-BE49-F238E27FC236}">
                <a16:creationId xmlns:a16="http://schemas.microsoft.com/office/drawing/2014/main" id="{46A1C7D5-A414-4CC6-BE0E-39CA6A3BC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5688" y="4310063"/>
            <a:ext cx="3079750" cy="151447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grpSp>
        <p:nvGrpSpPr>
          <p:cNvPr id="28681" name="Group 1">
            <a:extLst>
              <a:ext uri="{FF2B5EF4-FFF2-40B4-BE49-F238E27FC236}">
                <a16:creationId xmlns:a16="http://schemas.microsoft.com/office/drawing/2014/main" id="{AB571029-D17E-4E9D-BDE8-6D83E82997A3}"/>
              </a:ext>
            </a:extLst>
          </p:cNvPr>
          <p:cNvGrpSpPr>
            <a:grpSpLocks/>
          </p:cNvGrpSpPr>
          <p:nvPr/>
        </p:nvGrpSpPr>
        <p:grpSpPr bwMode="auto">
          <a:xfrm>
            <a:off x="68263" y="1909763"/>
            <a:ext cx="5332412" cy="4389437"/>
            <a:chOff x="68815" y="1909763"/>
            <a:chExt cx="5331860" cy="4389437"/>
          </a:xfrm>
        </p:grpSpPr>
        <p:sp>
          <p:nvSpPr>
            <p:cNvPr id="28694" name="object 9">
              <a:extLst>
                <a:ext uri="{FF2B5EF4-FFF2-40B4-BE49-F238E27FC236}">
                  <a16:creationId xmlns:a16="http://schemas.microsoft.com/office/drawing/2014/main" id="{7E97AB8E-4BB1-4D1A-AD27-32B600200A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713" y="2151063"/>
              <a:ext cx="0" cy="1638300"/>
            </a:xfrm>
            <a:custGeom>
              <a:avLst/>
              <a:gdLst>
                <a:gd name="T0" fmla="*/ 281287 h 2330450"/>
                <a:gd name="T1" fmla="*/ 0 h 2330450"/>
                <a:gd name="T2" fmla="*/ 281287 h 2330450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0" y="T0"/>
                </a:cxn>
                <a:cxn ang="T4">
                  <a:pos x="0" y="T1"/>
                </a:cxn>
                <a:cxn ang="T5">
                  <a:pos x="0" y="T2"/>
                </a:cxn>
              </a:cxnLst>
              <a:rect l="0" t="0" r="r" b="b"/>
              <a:pathLst>
                <a:path h="2330450">
                  <a:moveTo>
                    <a:pt x="0" y="2330387"/>
                  </a:moveTo>
                  <a:lnTo>
                    <a:pt x="0" y="0"/>
                  </a:lnTo>
                  <a:lnTo>
                    <a:pt x="0" y="2330387"/>
                  </a:lnTo>
                  <a:close/>
                </a:path>
              </a:pathLst>
            </a:custGeom>
            <a:solidFill>
              <a:srgbClr val="427D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695" name="object 10">
              <a:extLst>
                <a:ext uri="{FF2B5EF4-FFF2-40B4-BE49-F238E27FC236}">
                  <a16:creationId xmlns:a16="http://schemas.microsoft.com/office/drawing/2014/main" id="{45088A9B-40AC-41D7-BE0F-93AF523C36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713" y="2151063"/>
              <a:ext cx="0" cy="1638300"/>
            </a:xfrm>
            <a:custGeom>
              <a:avLst/>
              <a:gdLst>
                <a:gd name="T0" fmla="*/ 281287 h 2330450"/>
                <a:gd name="T1" fmla="*/ 0 h 2330450"/>
                <a:gd name="T2" fmla="*/ 281287 h 2330450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0" y="T0"/>
                </a:cxn>
                <a:cxn ang="T4">
                  <a:pos x="0" y="T1"/>
                </a:cxn>
                <a:cxn ang="T5">
                  <a:pos x="0" y="T2"/>
                </a:cxn>
              </a:cxnLst>
              <a:rect l="0" t="0" r="r" b="b"/>
              <a:pathLst>
                <a:path h="2330450">
                  <a:moveTo>
                    <a:pt x="0" y="2330387"/>
                  </a:moveTo>
                  <a:lnTo>
                    <a:pt x="0" y="0"/>
                  </a:lnTo>
                  <a:lnTo>
                    <a:pt x="0" y="2330387"/>
                  </a:lnTo>
                  <a:close/>
                </a:path>
              </a:pathLst>
            </a:custGeom>
            <a:solidFill>
              <a:srgbClr val="6AA7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696" name="object 11">
              <a:extLst>
                <a:ext uri="{FF2B5EF4-FFF2-40B4-BE49-F238E27FC236}">
                  <a16:creationId xmlns:a16="http://schemas.microsoft.com/office/drawing/2014/main" id="{DC78E3E3-22DB-4F68-85B9-CC99DC5E7D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713" y="2151063"/>
              <a:ext cx="0" cy="1638300"/>
            </a:xfrm>
            <a:custGeom>
              <a:avLst/>
              <a:gdLst>
                <a:gd name="T0" fmla="*/ 281287 h 2330450"/>
                <a:gd name="T1" fmla="*/ 0 h 2330450"/>
                <a:gd name="T2" fmla="*/ 281287 h 2330450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0" y="T0"/>
                </a:cxn>
                <a:cxn ang="T4">
                  <a:pos x="0" y="T1"/>
                </a:cxn>
                <a:cxn ang="T5">
                  <a:pos x="0" y="T2"/>
                </a:cxn>
              </a:cxnLst>
              <a:rect l="0" t="0" r="r" b="b"/>
              <a:pathLst>
                <a:path h="2330450">
                  <a:moveTo>
                    <a:pt x="0" y="2330387"/>
                  </a:moveTo>
                  <a:lnTo>
                    <a:pt x="0" y="0"/>
                  </a:lnTo>
                  <a:lnTo>
                    <a:pt x="0" y="2330387"/>
                  </a:lnTo>
                  <a:close/>
                </a:path>
              </a:pathLst>
            </a:custGeom>
            <a:solidFill>
              <a:srgbClr val="92D2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697" name="object 12">
              <a:extLst>
                <a:ext uri="{FF2B5EF4-FFF2-40B4-BE49-F238E27FC236}">
                  <a16:creationId xmlns:a16="http://schemas.microsoft.com/office/drawing/2014/main" id="{97DAC59D-B571-40AD-9DE8-6EDFD93E6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713" y="2151063"/>
              <a:ext cx="0" cy="1638300"/>
            </a:xfrm>
            <a:custGeom>
              <a:avLst/>
              <a:gdLst>
                <a:gd name="T0" fmla="*/ 281287 h 2330450"/>
                <a:gd name="T1" fmla="*/ 0 h 2330450"/>
                <a:gd name="T2" fmla="*/ 281287 h 2330450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0" y="T0"/>
                </a:cxn>
                <a:cxn ang="T4">
                  <a:pos x="0" y="T1"/>
                </a:cxn>
                <a:cxn ang="T5">
                  <a:pos x="0" y="T2"/>
                </a:cxn>
              </a:cxnLst>
              <a:rect l="0" t="0" r="r" b="b"/>
              <a:pathLst>
                <a:path h="2330450">
                  <a:moveTo>
                    <a:pt x="0" y="2330387"/>
                  </a:moveTo>
                  <a:lnTo>
                    <a:pt x="0" y="0"/>
                  </a:lnTo>
                  <a:lnTo>
                    <a:pt x="0" y="2330387"/>
                  </a:lnTo>
                  <a:close/>
                </a:path>
              </a:pathLst>
            </a:custGeom>
            <a:solidFill>
              <a:srgbClr val="C8E9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698" name="object 13">
              <a:extLst>
                <a:ext uri="{FF2B5EF4-FFF2-40B4-BE49-F238E27FC236}">
                  <a16:creationId xmlns:a16="http://schemas.microsoft.com/office/drawing/2014/main" id="{67111262-9E6C-49D3-9FA4-5D4B9D1D14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950" y="2362200"/>
              <a:ext cx="2652713" cy="1214438"/>
            </a:xfrm>
            <a:prstGeom prst="rect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699" name="object 14">
              <a:extLst>
                <a:ext uri="{FF2B5EF4-FFF2-40B4-BE49-F238E27FC236}">
                  <a16:creationId xmlns:a16="http://schemas.microsoft.com/office/drawing/2014/main" id="{2F6B7328-3F2A-48BA-B1B3-4F01EE2A7BB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150" y="2554288"/>
              <a:ext cx="2041525" cy="830262"/>
            </a:xfrm>
            <a:custGeom>
              <a:avLst/>
              <a:gdLst>
                <a:gd name="T0" fmla="*/ 123072 w 2902584"/>
                <a:gd name="T1" fmla="*/ 142452 h 1181100"/>
                <a:gd name="T2" fmla="*/ 161055 w 2902584"/>
                <a:gd name="T3" fmla="*/ 186 h 1181100"/>
                <a:gd name="T4" fmla="*/ 97751 w 2902584"/>
                <a:gd name="T5" fmla="*/ 557 h 1181100"/>
                <a:gd name="T6" fmla="*/ 80806 w 2902584"/>
                <a:gd name="T7" fmla="*/ 1486 h 1181100"/>
                <a:gd name="T8" fmla="*/ 57905 w 2902584"/>
                <a:gd name="T9" fmla="*/ 3900 h 1181100"/>
                <a:gd name="T10" fmla="*/ 38541 w 2902584"/>
                <a:gd name="T11" fmla="*/ 7429 h 1181100"/>
                <a:gd name="T12" fmla="*/ 30162 w 2902584"/>
                <a:gd name="T13" fmla="*/ 10029 h 1181100"/>
                <a:gd name="T14" fmla="*/ 21598 w 2902584"/>
                <a:gd name="T15" fmla="*/ 13930 h 1181100"/>
                <a:gd name="T16" fmla="*/ 13219 w 2902584"/>
                <a:gd name="T17" fmla="*/ 20058 h 1181100"/>
                <a:gd name="T18" fmla="*/ 8937 w 2902584"/>
                <a:gd name="T19" fmla="*/ 25072 h 1181100"/>
                <a:gd name="T20" fmla="*/ 1675 w 2902584"/>
                <a:gd name="T21" fmla="*/ 45874 h 1181100"/>
                <a:gd name="T22" fmla="*/ 373 w 2902584"/>
                <a:gd name="T23" fmla="*/ 58504 h 1181100"/>
                <a:gd name="T24" fmla="*/ 373 w 2902584"/>
                <a:gd name="T25" fmla="*/ 83948 h 1181100"/>
                <a:gd name="T26" fmla="*/ 931 w 2902584"/>
                <a:gd name="T27" fmla="*/ 92306 h 1181100"/>
                <a:gd name="T28" fmla="*/ 8937 w 2902584"/>
                <a:gd name="T29" fmla="*/ 117379 h 1181100"/>
                <a:gd name="T30" fmla="*/ 13219 w 2902584"/>
                <a:gd name="T31" fmla="*/ 122393 h 1181100"/>
                <a:gd name="T32" fmla="*/ 21598 w 2902584"/>
                <a:gd name="T33" fmla="*/ 128522 h 1181100"/>
                <a:gd name="T34" fmla="*/ 30162 w 2902584"/>
                <a:gd name="T35" fmla="*/ 132423 h 1181100"/>
                <a:gd name="T36" fmla="*/ 38541 w 2902584"/>
                <a:gd name="T37" fmla="*/ 135023 h 1181100"/>
                <a:gd name="T38" fmla="*/ 57905 w 2902584"/>
                <a:gd name="T39" fmla="*/ 138551 h 1181100"/>
                <a:gd name="T40" fmla="*/ 80806 w 2902584"/>
                <a:gd name="T41" fmla="*/ 140966 h 1181100"/>
                <a:gd name="T42" fmla="*/ 97751 w 2902584"/>
                <a:gd name="T43" fmla="*/ 141895 h 1181100"/>
                <a:gd name="T44" fmla="*/ 161055 w 2902584"/>
                <a:gd name="T45" fmla="*/ 142266 h 1181100"/>
                <a:gd name="T46" fmla="*/ 177998 w 2902584"/>
                <a:gd name="T47" fmla="*/ 141709 h 1181100"/>
                <a:gd name="T48" fmla="*/ 211698 w 2902584"/>
                <a:gd name="T49" fmla="*/ 140223 h 1181100"/>
                <a:gd name="T50" fmla="*/ 228642 w 2902584"/>
                <a:gd name="T51" fmla="*/ 139294 h 1181100"/>
                <a:gd name="T52" fmla="*/ 262342 w 2902584"/>
                <a:gd name="T53" fmla="*/ 136509 h 1181100"/>
                <a:gd name="T54" fmla="*/ 279285 w 2902584"/>
                <a:gd name="T55" fmla="*/ 134466 h 1181100"/>
                <a:gd name="T56" fmla="*/ 296229 w 2902584"/>
                <a:gd name="T57" fmla="*/ 132051 h 1181100"/>
                <a:gd name="T58" fmla="*/ 312986 w 2902584"/>
                <a:gd name="T59" fmla="*/ 129080 h 1181100"/>
                <a:gd name="T60" fmla="*/ 329930 w 2902584"/>
                <a:gd name="T61" fmla="*/ 124993 h 1181100"/>
                <a:gd name="T62" fmla="*/ 339984 w 2902584"/>
                <a:gd name="T63" fmla="*/ 121836 h 1181100"/>
                <a:gd name="T64" fmla="*/ 350411 w 2902584"/>
                <a:gd name="T65" fmla="*/ 117565 h 1181100"/>
                <a:gd name="T66" fmla="*/ 350411 w 2902584"/>
                <a:gd name="T67" fmla="*/ 24887 h 1181100"/>
                <a:gd name="T68" fmla="*/ 339984 w 2902584"/>
                <a:gd name="T69" fmla="*/ 20616 h 1181100"/>
                <a:gd name="T70" fmla="*/ 329930 w 2902584"/>
                <a:gd name="T71" fmla="*/ 17458 h 1181100"/>
                <a:gd name="T72" fmla="*/ 321551 w 2902584"/>
                <a:gd name="T73" fmla="*/ 15230 h 1181100"/>
                <a:gd name="T74" fmla="*/ 304608 w 2902584"/>
                <a:gd name="T75" fmla="*/ 11886 h 1181100"/>
                <a:gd name="T76" fmla="*/ 291947 w 2902584"/>
                <a:gd name="T77" fmla="*/ 9658 h 1181100"/>
                <a:gd name="T78" fmla="*/ 270908 w 2902584"/>
                <a:gd name="T79" fmla="*/ 6871 h 1181100"/>
                <a:gd name="T80" fmla="*/ 241302 w 2902584"/>
                <a:gd name="T81" fmla="*/ 4086 h 1181100"/>
                <a:gd name="T82" fmla="*/ 224359 w 2902584"/>
                <a:gd name="T83" fmla="*/ 2971 h 1181100"/>
                <a:gd name="T84" fmla="*/ 207416 w 2902584"/>
                <a:gd name="T85" fmla="*/ 1857 h 1181100"/>
                <a:gd name="T86" fmla="*/ 169434 w 2902584"/>
                <a:gd name="T87" fmla="*/ 371 h 1181100"/>
                <a:gd name="T88" fmla="*/ 148394 w 2902584"/>
                <a:gd name="T89" fmla="*/ 0 h 1181100"/>
                <a:gd name="T90" fmla="*/ 152676 w 2902584"/>
                <a:gd name="T91" fmla="*/ 186 h 1181100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2902584" h="1181100">
                  <a:moveTo>
                    <a:pt x="1261107" y="1179046"/>
                  </a:moveTo>
                  <a:lnTo>
                    <a:pt x="981203" y="1179046"/>
                  </a:lnTo>
                  <a:lnTo>
                    <a:pt x="1016575" y="1180585"/>
                  </a:lnTo>
                  <a:lnTo>
                    <a:pt x="1225735" y="1180585"/>
                  </a:lnTo>
                  <a:lnTo>
                    <a:pt x="1261107" y="1179046"/>
                  </a:lnTo>
                  <a:close/>
                </a:path>
                <a:path w="2902584" h="1181100">
                  <a:moveTo>
                    <a:pt x="1330314" y="1539"/>
                  </a:moveTo>
                  <a:lnTo>
                    <a:pt x="911995" y="1539"/>
                  </a:lnTo>
                  <a:lnTo>
                    <a:pt x="841250" y="4617"/>
                  </a:lnTo>
                  <a:lnTo>
                    <a:pt x="807416" y="4617"/>
                  </a:lnTo>
                  <a:lnTo>
                    <a:pt x="736671" y="7694"/>
                  </a:lnTo>
                  <a:lnTo>
                    <a:pt x="702837" y="10773"/>
                  </a:lnTo>
                  <a:lnTo>
                    <a:pt x="667465" y="12312"/>
                  </a:lnTo>
                  <a:lnTo>
                    <a:pt x="527512" y="24626"/>
                  </a:lnTo>
                  <a:lnTo>
                    <a:pt x="493678" y="29244"/>
                  </a:lnTo>
                  <a:lnTo>
                    <a:pt x="478298" y="32322"/>
                  </a:lnTo>
                  <a:lnTo>
                    <a:pt x="458304" y="33862"/>
                  </a:lnTo>
                  <a:lnTo>
                    <a:pt x="389098" y="46175"/>
                  </a:lnTo>
                  <a:lnTo>
                    <a:pt x="318353" y="61568"/>
                  </a:lnTo>
                  <a:lnTo>
                    <a:pt x="302973" y="66186"/>
                  </a:lnTo>
                  <a:lnTo>
                    <a:pt x="284518" y="72343"/>
                  </a:lnTo>
                  <a:lnTo>
                    <a:pt x="249146" y="83117"/>
                  </a:lnTo>
                  <a:lnTo>
                    <a:pt x="213774" y="98510"/>
                  </a:lnTo>
                  <a:lnTo>
                    <a:pt x="206084" y="101588"/>
                  </a:lnTo>
                  <a:lnTo>
                    <a:pt x="178400" y="115441"/>
                  </a:lnTo>
                  <a:lnTo>
                    <a:pt x="146104" y="136991"/>
                  </a:lnTo>
                  <a:lnTo>
                    <a:pt x="144566" y="136991"/>
                  </a:lnTo>
                  <a:lnTo>
                    <a:pt x="109194" y="166235"/>
                  </a:lnTo>
                  <a:lnTo>
                    <a:pt x="104580" y="170853"/>
                  </a:lnTo>
                  <a:lnTo>
                    <a:pt x="75359" y="206255"/>
                  </a:lnTo>
                  <a:lnTo>
                    <a:pt x="73821" y="207794"/>
                  </a:lnTo>
                  <a:lnTo>
                    <a:pt x="55365" y="241658"/>
                  </a:lnTo>
                  <a:lnTo>
                    <a:pt x="27683" y="310922"/>
                  </a:lnTo>
                  <a:lnTo>
                    <a:pt x="13841" y="380188"/>
                  </a:lnTo>
                  <a:lnTo>
                    <a:pt x="4613" y="450992"/>
                  </a:lnTo>
                  <a:lnTo>
                    <a:pt x="4613" y="452531"/>
                  </a:lnTo>
                  <a:lnTo>
                    <a:pt x="3075" y="484855"/>
                  </a:lnTo>
                  <a:lnTo>
                    <a:pt x="0" y="520258"/>
                  </a:lnTo>
                  <a:lnTo>
                    <a:pt x="0" y="660327"/>
                  </a:lnTo>
                  <a:lnTo>
                    <a:pt x="3075" y="695730"/>
                  </a:lnTo>
                  <a:lnTo>
                    <a:pt x="4613" y="728052"/>
                  </a:lnTo>
                  <a:lnTo>
                    <a:pt x="4613" y="729592"/>
                  </a:lnTo>
                  <a:lnTo>
                    <a:pt x="7689" y="764994"/>
                  </a:lnTo>
                  <a:lnTo>
                    <a:pt x="19993" y="834260"/>
                  </a:lnTo>
                  <a:lnTo>
                    <a:pt x="39987" y="905064"/>
                  </a:lnTo>
                  <a:lnTo>
                    <a:pt x="73821" y="972790"/>
                  </a:lnTo>
                  <a:lnTo>
                    <a:pt x="75359" y="974330"/>
                  </a:lnTo>
                  <a:lnTo>
                    <a:pt x="104580" y="1009731"/>
                  </a:lnTo>
                  <a:lnTo>
                    <a:pt x="109194" y="1014349"/>
                  </a:lnTo>
                  <a:lnTo>
                    <a:pt x="144566" y="1043594"/>
                  </a:lnTo>
                  <a:lnTo>
                    <a:pt x="146104" y="1043594"/>
                  </a:lnTo>
                  <a:lnTo>
                    <a:pt x="178400" y="1065143"/>
                  </a:lnTo>
                  <a:lnTo>
                    <a:pt x="206084" y="1078997"/>
                  </a:lnTo>
                  <a:lnTo>
                    <a:pt x="213774" y="1082075"/>
                  </a:lnTo>
                  <a:lnTo>
                    <a:pt x="249146" y="1097467"/>
                  </a:lnTo>
                  <a:lnTo>
                    <a:pt x="284518" y="1108242"/>
                  </a:lnTo>
                  <a:lnTo>
                    <a:pt x="302973" y="1114399"/>
                  </a:lnTo>
                  <a:lnTo>
                    <a:pt x="318353" y="1119017"/>
                  </a:lnTo>
                  <a:lnTo>
                    <a:pt x="389098" y="1134409"/>
                  </a:lnTo>
                  <a:lnTo>
                    <a:pt x="458304" y="1146722"/>
                  </a:lnTo>
                  <a:lnTo>
                    <a:pt x="478298" y="1148261"/>
                  </a:lnTo>
                  <a:lnTo>
                    <a:pt x="493678" y="1151340"/>
                  </a:lnTo>
                  <a:lnTo>
                    <a:pt x="527512" y="1155957"/>
                  </a:lnTo>
                  <a:lnTo>
                    <a:pt x="667465" y="1168271"/>
                  </a:lnTo>
                  <a:lnTo>
                    <a:pt x="702837" y="1169810"/>
                  </a:lnTo>
                  <a:lnTo>
                    <a:pt x="736671" y="1172889"/>
                  </a:lnTo>
                  <a:lnTo>
                    <a:pt x="807416" y="1175967"/>
                  </a:lnTo>
                  <a:lnTo>
                    <a:pt x="841250" y="1175967"/>
                  </a:lnTo>
                  <a:lnTo>
                    <a:pt x="911995" y="1179046"/>
                  </a:lnTo>
                  <a:lnTo>
                    <a:pt x="1330314" y="1179046"/>
                  </a:lnTo>
                  <a:lnTo>
                    <a:pt x="1365686" y="1177507"/>
                  </a:lnTo>
                  <a:lnTo>
                    <a:pt x="1399520" y="1177507"/>
                  </a:lnTo>
                  <a:lnTo>
                    <a:pt x="1470266" y="1174428"/>
                  </a:lnTo>
                  <a:lnTo>
                    <a:pt x="1504101" y="1174428"/>
                  </a:lnTo>
                  <a:lnTo>
                    <a:pt x="1713260" y="1165193"/>
                  </a:lnTo>
                  <a:lnTo>
                    <a:pt x="1748632" y="1162114"/>
                  </a:lnTo>
                  <a:lnTo>
                    <a:pt x="1817839" y="1159036"/>
                  </a:lnTo>
                  <a:lnTo>
                    <a:pt x="1853211" y="1155957"/>
                  </a:lnTo>
                  <a:lnTo>
                    <a:pt x="1888585" y="1154418"/>
                  </a:lnTo>
                  <a:lnTo>
                    <a:pt x="1957792" y="1148261"/>
                  </a:lnTo>
                  <a:lnTo>
                    <a:pt x="1993164" y="1146722"/>
                  </a:lnTo>
                  <a:lnTo>
                    <a:pt x="2166951" y="1131331"/>
                  </a:lnTo>
                  <a:lnTo>
                    <a:pt x="2202323" y="1126713"/>
                  </a:lnTo>
                  <a:lnTo>
                    <a:pt x="2237696" y="1123635"/>
                  </a:lnTo>
                  <a:lnTo>
                    <a:pt x="2306902" y="1114399"/>
                  </a:lnTo>
                  <a:lnTo>
                    <a:pt x="2309978" y="1114399"/>
                  </a:lnTo>
                  <a:lnTo>
                    <a:pt x="2411482" y="1100546"/>
                  </a:lnTo>
                  <a:lnTo>
                    <a:pt x="2446855" y="1094389"/>
                  </a:lnTo>
                  <a:lnTo>
                    <a:pt x="2480689" y="1089771"/>
                  </a:lnTo>
                  <a:lnTo>
                    <a:pt x="2516063" y="1082075"/>
                  </a:lnTo>
                  <a:lnTo>
                    <a:pt x="2585269" y="1069761"/>
                  </a:lnTo>
                  <a:lnTo>
                    <a:pt x="2656014" y="1054369"/>
                  </a:lnTo>
                  <a:lnTo>
                    <a:pt x="2692924" y="1043594"/>
                  </a:lnTo>
                  <a:lnTo>
                    <a:pt x="2725221" y="1035898"/>
                  </a:lnTo>
                  <a:lnTo>
                    <a:pt x="2760593" y="1025123"/>
                  </a:lnTo>
                  <a:lnTo>
                    <a:pt x="2794429" y="1014349"/>
                  </a:lnTo>
                  <a:lnTo>
                    <a:pt x="2808269" y="1009731"/>
                  </a:lnTo>
                  <a:lnTo>
                    <a:pt x="2829801" y="1000495"/>
                  </a:lnTo>
                  <a:lnTo>
                    <a:pt x="2865173" y="988183"/>
                  </a:lnTo>
                  <a:lnTo>
                    <a:pt x="2894394" y="974330"/>
                  </a:lnTo>
                  <a:lnTo>
                    <a:pt x="2902084" y="970481"/>
                  </a:lnTo>
                  <a:lnTo>
                    <a:pt x="2902084" y="210103"/>
                  </a:lnTo>
                  <a:lnTo>
                    <a:pt x="2894394" y="206255"/>
                  </a:lnTo>
                  <a:lnTo>
                    <a:pt x="2865173" y="192402"/>
                  </a:lnTo>
                  <a:lnTo>
                    <a:pt x="2829801" y="180088"/>
                  </a:lnTo>
                  <a:lnTo>
                    <a:pt x="2808269" y="170853"/>
                  </a:lnTo>
                  <a:lnTo>
                    <a:pt x="2794429" y="166235"/>
                  </a:lnTo>
                  <a:lnTo>
                    <a:pt x="2760593" y="155460"/>
                  </a:lnTo>
                  <a:lnTo>
                    <a:pt x="2725221" y="144687"/>
                  </a:lnTo>
                  <a:lnTo>
                    <a:pt x="2692924" y="136991"/>
                  </a:lnTo>
                  <a:lnTo>
                    <a:pt x="2689848" y="135451"/>
                  </a:lnTo>
                  <a:lnTo>
                    <a:pt x="2656014" y="126216"/>
                  </a:lnTo>
                  <a:lnTo>
                    <a:pt x="2585269" y="110824"/>
                  </a:lnTo>
                  <a:lnTo>
                    <a:pt x="2534517" y="101588"/>
                  </a:lnTo>
                  <a:lnTo>
                    <a:pt x="2516063" y="98510"/>
                  </a:lnTo>
                  <a:lnTo>
                    <a:pt x="2480689" y="90813"/>
                  </a:lnTo>
                  <a:lnTo>
                    <a:pt x="2446855" y="86196"/>
                  </a:lnTo>
                  <a:lnTo>
                    <a:pt x="2411482" y="80039"/>
                  </a:lnTo>
                  <a:lnTo>
                    <a:pt x="2309978" y="66186"/>
                  </a:lnTo>
                  <a:lnTo>
                    <a:pt x="2306902" y="66186"/>
                  </a:lnTo>
                  <a:lnTo>
                    <a:pt x="2237696" y="56950"/>
                  </a:lnTo>
                  <a:lnTo>
                    <a:pt x="2202323" y="53872"/>
                  </a:lnTo>
                  <a:lnTo>
                    <a:pt x="2166951" y="49254"/>
                  </a:lnTo>
                  <a:lnTo>
                    <a:pt x="1993164" y="33862"/>
                  </a:lnTo>
                  <a:lnTo>
                    <a:pt x="1957792" y="32322"/>
                  </a:lnTo>
                  <a:lnTo>
                    <a:pt x="1888585" y="26165"/>
                  </a:lnTo>
                  <a:lnTo>
                    <a:pt x="1853211" y="24626"/>
                  </a:lnTo>
                  <a:lnTo>
                    <a:pt x="1817839" y="21548"/>
                  </a:lnTo>
                  <a:lnTo>
                    <a:pt x="1748632" y="18469"/>
                  </a:lnTo>
                  <a:lnTo>
                    <a:pt x="1713260" y="15391"/>
                  </a:lnTo>
                  <a:lnTo>
                    <a:pt x="1504101" y="6155"/>
                  </a:lnTo>
                  <a:lnTo>
                    <a:pt x="1470266" y="6155"/>
                  </a:lnTo>
                  <a:lnTo>
                    <a:pt x="1399520" y="3078"/>
                  </a:lnTo>
                  <a:lnTo>
                    <a:pt x="1365686" y="3078"/>
                  </a:lnTo>
                  <a:lnTo>
                    <a:pt x="1330314" y="1539"/>
                  </a:lnTo>
                  <a:close/>
                </a:path>
                <a:path w="2902584" h="1181100">
                  <a:moveTo>
                    <a:pt x="1225735" y="0"/>
                  </a:moveTo>
                  <a:lnTo>
                    <a:pt x="1016575" y="0"/>
                  </a:lnTo>
                  <a:lnTo>
                    <a:pt x="981203" y="1539"/>
                  </a:lnTo>
                  <a:lnTo>
                    <a:pt x="1261107" y="1539"/>
                  </a:lnTo>
                  <a:lnTo>
                    <a:pt x="1225735" y="0"/>
                  </a:lnTo>
                  <a:close/>
                </a:path>
              </a:pathLst>
            </a:custGeom>
            <a:solidFill>
              <a:srgbClr val="FFF1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00" name="object 15">
              <a:extLst>
                <a:ext uri="{FF2B5EF4-FFF2-40B4-BE49-F238E27FC236}">
                  <a16:creationId xmlns:a16="http://schemas.microsoft.com/office/drawing/2014/main" id="{DF116B35-DBDB-44DA-BA74-70B6EBE0773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6163" y="2681288"/>
              <a:ext cx="1781175" cy="576262"/>
            </a:xfrm>
            <a:custGeom>
              <a:avLst/>
              <a:gdLst>
                <a:gd name="T0" fmla="*/ 122152 w 2531745"/>
                <a:gd name="T1" fmla="*/ 98337 h 820420"/>
                <a:gd name="T2" fmla="*/ 151803 w 2531745"/>
                <a:gd name="T3" fmla="*/ 98521 h 820420"/>
                <a:gd name="T4" fmla="*/ 160195 w 2531745"/>
                <a:gd name="T5" fmla="*/ 185 h 820420"/>
                <a:gd name="T6" fmla="*/ 105181 w 2531745"/>
                <a:gd name="T7" fmla="*/ 739 h 820420"/>
                <a:gd name="T8" fmla="*/ 96788 w 2531745"/>
                <a:gd name="T9" fmla="*/ 1294 h 820420"/>
                <a:gd name="T10" fmla="*/ 77393 w 2531745"/>
                <a:gd name="T11" fmla="*/ 3143 h 820420"/>
                <a:gd name="T12" fmla="*/ 67136 w 2531745"/>
                <a:gd name="T13" fmla="*/ 4436 h 820420"/>
                <a:gd name="T14" fmla="*/ 51844 w 2531745"/>
                <a:gd name="T15" fmla="*/ 7393 h 820420"/>
                <a:gd name="T16" fmla="*/ 37484 w 2531745"/>
                <a:gd name="T17" fmla="*/ 11276 h 820420"/>
                <a:gd name="T18" fmla="*/ 33382 w 2531745"/>
                <a:gd name="T19" fmla="*/ 12754 h 820420"/>
                <a:gd name="T20" fmla="*/ 25922 w 2531745"/>
                <a:gd name="T21" fmla="*/ 15712 h 820420"/>
                <a:gd name="T22" fmla="*/ 16411 w 2531745"/>
                <a:gd name="T23" fmla="*/ 21257 h 820420"/>
                <a:gd name="T24" fmla="*/ 8205 w 2531745"/>
                <a:gd name="T25" fmla="*/ 28281 h 820420"/>
                <a:gd name="T26" fmla="*/ 5035 w 2531745"/>
                <a:gd name="T27" fmla="*/ 32532 h 820420"/>
                <a:gd name="T28" fmla="*/ 186 w 2531745"/>
                <a:gd name="T29" fmla="*/ 45102 h 820420"/>
                <a:gd name="T30" fmla="*/ 186 w 2531745"/>
                <a:gd name="T31" fmla="*/ 53420 h 820420"/>
                <a:gd name="T32" fmla="*/ 5035 w 2531745"/>
                <a:gd name="T33" fmla="*/ 65990 h 820420"/>
                <a:gd name="T34" fmla="*/ 8205 w 2531745"/>
                <a:gd name="T35" fmla="*/ 70241 h 820420"/>
                <a:gd name="T36" fmla="*/ 16411 w 2531745"/>
                <a:gd name="T37" fmla="*/ 77265 h 820420"/>
                <a:gd name="T38" fmla="*/ 24803 w 2531745"/>
                <a:gd name="T39" fmla="*/ 82255 h 820420"/>
                <a:gd name="T40" fmla="*/ 33382 w 2531745"/>
                <a:gd name="T41" fmla="*/ 85767 h 820420"/>
                <a:gd name="T42" fmla="*/ 37484 w 2531745"/>
                <a:gd name="T43" fmla="*/ 87246 h 820420"/>
                <a:gd name="T44" fmla="*/ 58745 w 2531745"/>
                <a:gd name="T45" fmla="*/ 92607 h 820420"/>
                <a:gd name="T46" fmla="*/ 75529 w 2531745"/>
                <a:gd name="T47" fmla="*/ 95195 h 820420"/>
                <a:gd name="T48" fmla="*/ 79818 w 2531745"/>
                <a:gd name="T49" fmla="*/ 95749 h 820420"/>
                <a:gd name="T50" fmla="*/ 101078 w 2531745"/>
                <a:gd name="T51" fmla="*/ 97413 h 820420"/>
                <a:gd name="T52" fmla="*/ 117862 w 2531745"/>
                <a:gd name="T53" fmla="*/ 98337 h 820420"/>
                <a:gd name="T54" fmla="*/ 177166 w 2531745"/>
                <a:gd name="T55" fmla="*/ 97598 h 820420"/>
                <a:gd name="T56" fmla="*/ 185558 w 2531745"/>
                <a:gd name="T57" fmla="*/ 97043 h 820420"/>
                <a:gd name="T58" fmla="*/ 210922 w 2531745"/>
                <a:gd name="T59" fmla="*/ 94640 h 820420"/>
                <a:gd name="T60" fmla="*/ 223603 w 2531745"/>
                <a:gd name="T61" fmla="*/ 93161 h 820420"/>
                <a:gd name="T62" fmla="*/ 232181 w 2531745"/>
                <a:gd name="T63" fmla="*/ 91867 h 820420"/>
                <a:gd name="T64" fmla="*/ 236283 w 2531745"/>
                <a:gd name="T65" fmla="*/ 91128 h 820420"/>
                <a:gd name="T66" fmla="*/ 253255 w 2531745"/>
                <a:gd name="T67" fmla="*/ 87616 h 820420"/>
                <a:gd name="T68" fmla="*/ 269666 w 2531745"/>
                <a:gd name="T69" fmla="*/ 82810 h 820420"/>
                <a:gd name="T70" fmla="*/ 274328 w 2531745"/>
                <a:gd name="T71" fmla="*/ 81147 h 820420"/>
                <a:gd name="T72" fmla="*/ 280482 w 2531745"/>
                <a:gd name="T73" fmla="*/ 78559 h 820420"/>
                <a:gd name="T74" fmla="*/ 287010 w 2531745"/>
                <a:gd name="T75" fmla="*/ 75232 h 820420"/>
                <a:gd name="T76" fmla="*/ 294655 w 2531745"/>
                <a:gd name="T77" fmla="*/ 70241 h 820420"/>
                <a:gd name="T78" fmla="*/ 302861 w 2531745"/>
                <a:gd name="T79" fmla="*/ 61923 h 820420"/>
                <a:gd name="T80" fmla="*/ 305100 w 2531745"/>
                <a:gd name="T81" fmla="*/ 57671 h 820420"/>
                <a:gd name="T82" fmla="*/ 306964 w 2531745"/>
                <a:gd name="T83" fmla="*/ 49353 h 820420"/>
                <a:gd name="T84" fmla="*/ 305100 w 2531745"/>
                <a:gd name="T85" fmla="*/ 40850 h 820420"/>
                <a:gd name="T86" fmla="*/ 302861 w 2531745"/>
                <a:gd name="T87" fmla="*/ 36598 h 820420"/>
                <a:gd name="T88" fmla="*/ 295588 w 2531745"/>
                <a:gd name="T89" fmla="*/ 29021 h 820420"/>
                <a:gd name="T90" fmla="*/ 287010 w 2531745"/>
                <a:gd name="T91" fmla="*/ 23290 h 820420"/>
                <a:gd name="T92" fmla="*/ 280482 w 2531745"/>
                <a:gd name="T93" fmla="*/ 19963 h 820420"/>
                <a:gd name="T94" fmla="*/ 274328 w 2531745"/>
                <a:gd name="T95" fmla="*/ 17375 h 820420"/>
                <a:gd name="T96" fmla="*/ 269666 w 2531745"/>
                <a:gd name="T97" fmla="*/ 15712 h 820420"/>
                <a:gd name="T98" fmla="*/ 255492 w 2531745"/>
                <a:gd name="T99" fmla="*/ 11460 h 820420"/>
                <a:gd name="T100" fmla="*/ 240573 w 2531745"/>
                <a:gd name="T101" fmla="*/ 8318 h 820420"/>
                <a:gd name="T102" fmla="*/ 235538 w 2531745"/>
                <a:gd name="T103" fmla="*/ 7393 h 820420"/>
                <a:gd name="T104" fmla="*/ 227892 w 2531745"/>
                <a:gd name="T105" fmla="*/ 6100 h 820420"/>
                <a:gd name="T106" fmla="*/ 215210 w 2531745"/>
                <a:gd name="T107" fmla="*/ 4252 h 820420"/>
                <a:gd name="T108" fmla="*/ 206819 w 2531745"/>
                <a:gd name="T109" fmla="*/ 3327 h 820420"/>
                <a:gd name="T110" fmla="*/ 181269 w 2531745"/>
                <a:gd name="T111" fmla="*/ 1294 h 820420"/>
                <a:gd name="T112" fmla="*/ 160195 w 2531745"/>
                <a:gd name="T113" fmla="*/ 185 h 820420"/>
                <a:gd name="T114" fmla="*/ 126441 w 2531745"/>
                <a:gd name="T115" fmla="*/ 0 h 820420"/>
                <a:gd name="T116" fmla="*/ 155906 w 2531745"/>
                <a:gd name="T117" fmla="*/ 185 h 82042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531745" h="820420">
                  <a:moveTo>
                    <a:pt x="1285713" y="818868"/>
                  </a:moveTo>
                  <a:lnTo>
                    <a:pt x="1007347" y="818868"/>
                  </a:lnTo>
                  <a:lnTo>
                    <a:pt x="1042719" y="820407"/>
                  </a:lnTo>
                  <a:lnTo>
                    <a:pt x="1251878" y="820407"/>
                  </a:lnTo>
                  <a:lnTo>
                    <a:pt x="1285713" y="818868"/>
                  </a:lnTo>
                  <a:close/>
                </a:path>
                <a:path w="2531745" h="820420">
                  <a:moveTo>
                    <a:pt x="1321085" y="1539"/>
                  </a:moveTo>
                  <a:lnTo>
                    <a:pt x="971974" y="1539"/>
                  </a:lnTo>
                  <a:lnTo>
                    <a:pt x="867394" y="6156"/>
                  </a:lnTo>
                  <a:lnTo>
                    <a:pt x="833560" y="9235"/>
                  </a:lnTo>
                  <a:lnTo>
                    <a:pt x="798187" y="10774"/>
                  </a:lnTo>
                  <a:lnTo>
                    <a:pt x="658235" y="23088"/>
                  </a:lnTo>
                  <a:lnTo>
                    <a:pt x="638242" y="26167"/>
                  </a:lnTo>
                  <a:lnTo>
                    <a:pt x="622863" y="27706"/>
                  </a:lnTo>
                  <a:lnTo>
                    <a:pt x="553656" y="36941"/>
                  </a:lnTo>
                  <a:lnTo>
                    <a:pt x="484449" y="49255"/>
                  </a:lnTo>
                  <a:lnTo>
                    <a:pt x="427545" y="61569"/>
                  </a:lnTo>
                  <a:lnTo>
                    <a:pt x="379869" y="72344"/>
                  </a:lnTo>
                  <a:lnTo>
                    <a:pt x="309124" y="93893"/>
                  </a:lnTo>
                  <a:lnTo>
                    <a:pt x="301434" y="95432"/>
                  </a:lnTo>
                  <a:lnTo>
                    <a:pt x="275290" y="106207"/>
                  </a:lnTo>
                  <a:lnTo>
                    <a:pt x="239916" y="120059"/>
                  </a:lnTo>
                  <a:lnTo>
                    <a:pt x="213772" y="130834"/>
                  </a:lnTo>
                  <a:lnTo>
                    <a:pt x="170710" y="153922"/>
                  </a:lnTo>
                  <a:lnTo>
                    <a:pt x="135337" y="177011"/>
                  </a:lnTo>
                  <a:lnTo>
                    <a:pt x="103041" y="200099"/>
                  </a:lnTo>
                  <a:lnTo>
                    <a:pt x="67668" y="235502"/>
                  </a:lnTo>
                  <a:lnTo>
                    <a:pt x="66131" y="238580"/>
                  </a:lnTo>
                  <a:lnTo>
                    <a:pt x="41523" y="270903"/>
                  </a:lnTo>
                  <a:lnTo>
                    <a:pt x="23068" y="304766"/>
                  </a:lnTo>
                  <a:lnTo>
                    <a:pt x="1537" y="375572"/>
                  </a:lnTo>
                  <a:lnTo>
                    <a:pt x="0" y="410973"/>
                  </a:lnTo>
                  <a:lnTo>
                    <a:pt x="1537" y="444836"/>
                  </a:lnTo>
                  <a:lnTo>
                    <a:pt x="23068" y="515641"/>
                  </a:lnTo>
                  <a:lnTo>
                    <a:pt x="41523" y="549503"/>
                  </a:lnTo>
                  <a:lnTo>
                    <a:pt x="66131" y="581827"/>
                  </a:lnTo>
                  <a:lnTo>
                    <a:pt x="67668" y="584906"/>
                  </a:lnTo>
                  <a:lnTo>
                    <a:pt x="103041" y="620308"/>
                  </a:lnTo>
                  <a:lnTo>
                    <a:pt x="135337" y="643397"/>
                  </a:lnTo>
                  <a:lnTo>
                    <a:pt x="170710" y="666485"/>
                  </a:lnTo>
                  <a:lnTo>
                    <a:pt x="204544" y="684955"/>
                  </a:lnTo>
                  <a:lnTo>
                    <a:pt x="239916" y="700347"/>
                  </a:lnTo>
                  <a:lnTo>
                    <a:pt x="275290" y="714201"/>
                  </a:lnTo>
                  <a:lnTo>
                    <a:pt x="301434" y="724975"/>
                  </a:lnTo>
                  <a:lnTo>
                    <a:pt x="309124" y="726514"/>
                  </a:lnTo>
                  <a:lnTo>
                    <a:pt x="379869" y="748064"/>
                  </a:lnTo>
                  <a:lnTo>
                    <a:pt x="484449" y="771152"/>
                  </a:lnTo>
                  <a:lnTo>
                    <a:pt x="553656" y="783466"/>
                  </a:lnTo>
                  <a:lnTo>
                    <a:pt x="622863" y="792702"/>
                  </a:lnTo>
                  <a:lnTo>
                    <a:pt x="638242" y="794241"/>
                  </a:lnTo>
                  <a:lnTo>
                    <a:pt x="658235" y="797319"/>
                  </a:lnTo>
                  <a:lnTo>
                    <a:pt x="798187" y="809633"/>
                  </a:lnTo>
                  <a:lnTo>
                    <a:pt x="833560" y="811173"/>
                  </a:lnTo>
                  <a:lnTo>
                    <a:pt x="867394" y="814250"/>
                  </a:lnTo>
                  <a:lnTo>
                    <a:pt x="971974" y="818868"/>
                  </a:lnTo>
                  <a:lnTo>
                    <a:pt x="1321085" y="818868"/>
                  </a:lnTo>
                  <a:lnTo>
                    <a:pt x="1461038" y="812712"/>
                  </a:lnTo>
                  <a:lnTo>
                    <a:pt x="1494872" y="809633"/>
                  </a:lnTo>
                  <a:lnTo>
                    <a:pt x="1530244" y="808094"/>
                  </a:lnTo>
                  <a:lnTo>
                    <a:pt x="1705569" y="792702"/>
                  </a:lnTo>
                  <a:lnTo>
                    <a:pt x="1739404" y="788084"/>
                  </a:lnTo>
                  <a:lnTo>
                    <a:pt x="1774776" y="785006"/>
                  </a:lnTo>
                  <a:lnTo>
                    <a:pt x="1843984" y="775770"/>
                  </a:lnTo>
                  <a:lnTo>
                    <a:pt x="1879356" y="769613"/>
                  </a:lnTo>
                  <a:lnTo>
                    <a:pt x="1914729" y="764995"/>
                  </a:lnTo>
                  <a:lnTo>
                    <a:pt x="1942411" y="758838"/>
                  </a:lnTo>
                  <a:lnTo>
                    <a:pt x="1948563" y="758838"/>
                  </a:lnTo>
                  <a:lnTo>
                    <a:pt x="1983935" y="751142"/>
                  </a:lnTo>
                  <a:lnTo>
                    <a:pt x="2088515" y="729593"/>
                  </a:lnTo>
                  <a:lnTo>
                    <a:pt x="2157722" y="711122"/>
                  </a:lnTo>
                  <a:lnTo>
                    <a:pt x="2223853" y="689573"/>
                  </a:lnTo>
                  <a:lnTo>
                    <a:pt x="2228467" y="688033"/>
                  </a:lnTo>
                  <a:lnTo>
                    <a:pt x="2262301" y="675720"/>
                  </a:lnTo>
                  <a:lnTo>
                    <a:pt x="2297675" y="660328"/>
                  </a:lnTo>
                  <a:lnTo>
                    <a:pt x="2313053" y="654171"/>
                  </a:lnTo>
                  <a:lnTo>
                    <a:pt x="2333047" y="644936"/>
                  </a:lnTo>
                  <a:lnTo>
                    <a:pt x="2366881" y="626465"/>
                  </a:lnTo>
                  <a:lnTo>
                    <a:pt x="2379184" y="620308"/>
                  </a:lnTo>
                  <a:lnTo>
                    <a:pt x="2429936" y="584906"/>
                  </a:lnTo>
                  <a:lnTo>
                    <a:pt x="2468385" y="549503"/>
                  </a:lnTo>
                  <a:lnTo>
                    <a:pt x="2497606" y="515641"/>
                  </a:lnTo>
                  <a:lnTo>
                    <a:pt x="2506833" y="497170"/>
                  </a:lnTo>
                  <a:lnTo>
                    <a:pt x="2516061" y="480239"/>
                  </a:lnTo>
                  <a:lnTo>
                    <a:pt x="2526827" y="444836"/>
                  </a:lnTo>
                  <a:lnTo>
                    <a:pt x="2531441" y="410973"/>
                  </a:lnTo>
                  <a:lnTo>
                    <a:pt x="2526827" y="375572"/>
                  </a:lnTo>
                  <a:lnTo>
                    <a:pt x="2516061" y="340169"/>
                  </a:lnTo>
                  <a:lnTo>
                    <a:pt x="2506833" y="323237"/>
                  </a:lnTo>
                  <a:lnTo>
                    <a:pt x="2497606" y="304766"/>
                  </a:lnTo>
                  <a:lnTo>
                    <a:pt x="2471461" y="273982"/>
                  </a:lnTo>
                  <a:lnTo>
                    <a:pt x="2437626" y="241659"/>
                  </a:lnTo>
                  <a:lnTo>
                    <a:pt x="2402254" y="215492"/>
                  </a:lnTo>
                  <a:lnTo>
                    <a:pt x="2366881" y="193942"/>
                  </a:lnTo>
                  <a:lnTo>
                    <a:pt x="2333047" y="175472"/>
                  </a:lnTo>
                  <a:lnTo>
                    <a:pt x="2313053" y="166236"/>
                  </a:lnTo>
                  <a:lnTo>
                    <a:pt x="2297675" y="160079"/>
                  </a:lnTo>
                  <a:lnTo>
                    <a:pt x="2262301" y="144687"/>
                  </a:lnTo>
                  <a:lnTo>
                    <a:pt x="2228467" y="132373"/>
                  </a:lnTo>
                  <a:lnTo>
                    <a:pt x="2223853" y="130834"/>
                  </a:lnTo>
                  <a:lnTo>
                    <a:pt x="2193095" y="120059"/>
                  </a:lnTo>
                  <a:lnTo>
                    <a:pt x="2106970" y="95432"/>
                  </a:lnTo>
                  <a:lnTo>
                    <a:pt x="2019308" y="75422"/>
                  </a:lnTo>
                  <a:lnTo>
                    <a:pt x="1983935" y="69265"/>
                  </a:lnTo>
                  <a:lnTo>
                    <a:pt x="1948563" y="61569"/>
                  </a:lnTo>
                  <a:lnTo>
                    <a:pt x="1942411" y="61569"/>
                  </a:lnTo>
                  <a:lnTo>
                    <a:pt x="1914729" y="55412"/>
                  </a:lnTo>
                  <a:lnTo>
                    <a:pt x="1879356" y="50794"/>
                  </a:lnTo>
                  <a:lnTo>
                    <a:pt x="1843984" y="44637"/>
                  </a:lnTo>
                  <a:lnTo>
                    <a:pt x="1774776" y="35402"/>
                  </a:lnTo>
                  <a:lnTo>
                    <a:pt x="1739404" y="32324"/>
                  </a:lnTo>
                  <a:lnTo>
                    <a:pt x="1705569" y="27706"/>
                  </a:lnTo>
                  <a:lnTo>
                    <a:pt x="1530244" y="12313"/>
                  </a:lnTo>
                  <a:lnTo>
                    <a:pt x="1494872" y="10774"/>
                  </a:lnTo>
                  <a:lnTo>
                    <a:pt x="1461038" y="7696"/>
                  </a:lnTo>
                  <a:lnTo>
                    <a:pt x="1321085" y="1539"/>
                  </a:lnTo>
                  <a:close/>
                </a:path>
                <a:path w="2531745" h="820420">
                  <a:moveTo>
                    <a:pt x="1251878" y="0"/>
                  </a:moveTo>
                  <a:lnTo>
                    <a:pt x="1042719" y="0"/>
                  </a:lnTo>
                  <a:lnTo>
                    <a:pt x="1007347" y="1539"/>
                  </a:lnTo>
                  <a:lnTo>
                    <a:pt x="1285713" y="1539"/>
                  </a:lnTo>
                  <a:lnTo>
                    <a:pt x="1251878" y="0"/>
                  </a:lnTo>
                  <a:close/>
                </a:path>
              </a:pathLst>
            </a:custGeom>
            <a:solidFill>
              <a:srgbClr val="FAD6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01" name="object 16">
              <a:extLst>
                <a:ext uri="{FF2B5EF4-FFF2-40B4-BE49-F238E27FC236}">
                  <a16:creationId xmlns:a16="http://schemas.microsoft.com/office/drawing/2014/main" id="{B2633909-CD2A-44B0-A91E-6FC27868FD2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9688" y="2779713"/>
              <a:ext cx="1252537" cy="377825"/>
            </a:xfrm>
            <a:custGeom>
              <a:avLst/>
              <a:gdLst>
                <a:gd name="T0" fmla="*/ 55844 w 1779904"/>
                <a:gd name="T1" fmla="*/ 62034 h 537210"/>
                <a:gd name="T2" fmla="*/ 64062 w 1779904"/>
                <a:gd name="T3" fmla="*/ 63152 h 537210"/>
                <a:gd name="T4" fmla="*/ 93757 w 1779904"/>
                <a:gd name="T5" fmla="*/ 65014 h 537210"/>
                <a:gd name="T6" fmla="*/ 114862 w 1779904"/>
                <a:gd name="T7" fmla="*/ 64828 h 537210"/>
                <a:gd name="T8" fmla="*/ 123267 w 1779904"/>
                <a:gd name="T9" fmla="*/ 64642 h 537210"/>
                <a:gd name="T10" fmla="*/ 131858 w 1779904"/>
                <a:gd name="T11" fmla="*/ 64083 h 537210"/>
                <a:gd name="T12" fmla="*/ 148667 w 1779904"/>
                <a:gd name="T13" fmla="*/ 62406 h 537210"/>
                <a:gd name="T14" fmla="*/ 152963 w 1779904"/>
                <a:gd name="T15" fmla="*/ 2980 h 537210"/>
                <a:gd name="T16" fmla="*/ 42769 w 1779904"/>
                <a:gd name="T17" fmla="*/ 5216 h 537210"/>
                <a:gd name="T18" fmla="*/ 25961 w 1779904"/>
                <a:gd name="T19" fmla="*/ 9687 h 537210"/>
                <a:gd name="T20" fmla="*/ 17369 w 1779904"/>
                <a:gd name="T21" fmla="*/ 13226 h 537210"/>
                <a:gd name="T22" fmla="*/ 6910 w 1779904"/>
                <a:gd name="T23" fmla="*/ 19747 h 537210"/>
                <a:gd name="T24" fmla="*/ 747 w 1779904"/>
                <a:gd name="T25" fmla="*/ 28315 h 537210"/>
                <a:gd name="T26" fmla="*/ 0 w 1779904"/>
                <a:gd name="T27" fmla="*/ 32600 h 537210"/>
                <a:gd name="T28" fmla="*/ 747 w 1779904"/>
                <a:gd name="T29" fmla="*/ 36698 h 537210"/>
                <a:gd name="T30" fmla="*/ 6910 w 1779904"/>
                <a:gd name="T31" fmla="*/ 45267 h 537210"/>
                <a:gd name="T32" fmla="*/ 17369 w 1779904"/>
                <a:gd name="T33" fmla="*/ 51788 h 537210"/>
                <a:gd name="T34" fmla="*/ 21665 w 1779904"/>
                <a:gd name="T35" fmla="*/ 53837 h 537210"/>
                <a:gd name="T36" fmla="*/ 42769 w 1779904"/>
                <a:gd name="T37" fmla="*/ 59798 h 537210"/>
                <a:gd name="T38" fmla="*/ 152963 w 1779904"/>
                <a:gd name="T39" fmla="*/ 62034 h 537210"/>
                <a:gd name="T40" fmla="*/ 161554 w 1779904"/>
                <a:gd name="T41" fmla="*/ 60729 h 537210"/>
                <a:gd name="T42" fmla="*/ 169959 w 1779904"/>
                <a:gd name="T43" fmla="*/ 59053 h 537210"/>
                <a:gd name="T44" fmla="*/ 175935 w 1779904"/>
                <a:gd name="T45" fmla="*/ 57935 h 537210"/>
                <a:gd name="T46" fmla="*/ 186955 w 1779904"/>
                <a:gd name="T47" fmla="*/ 54955 h 537210"/>
                <a:gd name="T48" fmla="*/ 191063 w 1779904"/>
                <a:gd name="T49" fmla="*/ 53464 h 537210"/>
                <a:gd name="T50" fmla="*/ 200962 w 1779904"/>
                <a:gd name="T51" fmla="*/ 49366 h 537210"/>
                <a:gd name="T52" fmla="*/ 208059 w 1779904"/>
                <a:gd name="T53" fmla="*/ 45267 h 537210"/>
                <a:gd name="T54" fmla="*/ 212354 w 1779904"/>
                <a:gd name="T55" fmla="*/ 41356 h 537210"/>
                <a:gd name="T56" fmla="*/ 215343 w 1779904"/>
                <a:gd name="T57" fmla="*/ 36698 h 537210"/>
                <a:gd name="T58" fmla="*/ 215343 w 1779904"/>
                <a:gd name="T59" fmla="*/ 28315 h 537210"/>
                <a:gd name="T60" fmla="*/ 212354 w 1779904"/>
                <a:gd name="T61" fmla="*/ 23659 h 537210"/>
                <a:gd name="T62" fmla="*/ 208059 w 1779904"/>
                <a:gd name="T63" fmla="*/ 19747 h 537210"/>
                <a:gd name="T64" fmla="*/ 200962 w 1779904"/>
                <a:gd name="T65" fmla="*/ 15648 h 537210"/>
                <a:gd name="T66" fmla="*/ 191063 w 1779904"/>
                <a:gd name="T67" fmla="*/ 11550 h 537210"/>
                <a:gd name="T68" fmla="*/ 186955 w 1779904"/>
                <a:gd name="T69" fmla="*/ 10059 h 537210"/>
                <a:gd name="T70" fmla="*/ 175935 w 1779904"/>
                <a:gd name="T71" fmla="*/ 7079 h 537210"/>
                <a:gd name="T72" fmla="*/ 169959 w 1779904"/>
                <a:gd name="T73" fmla="*/ 5961 h 537210"/>
                <a:gd name="T74" fmla="*/ 161554 w 1779904"/>
                <a:gd name="T75" fmla="*/ 4285 h 537210"/>
                <a:gd name="T76" fmla="*/ 152963 w 1779904"/>
                <a:gd name="T77" fmla="*/ 2980 h 537210"/>
                <a:gd name="T78" fmla="*/ 93757 w 1779904"/>
                <a:gd name="T79" fmla="*/ 0 h 537210"/>
                <a:gd name="T80" fmla="*/ 64062 w 1779904"/>
                <a:gd name="T81" fmla="*/ 1863 h 537210"/>
                <a:gd name="T82" fmla="*/ 55844 w 1779904"/>
                <a:gd name="T83" fmla="*/ 2980 h 537210"/>
                <a:gd name="T84" fmla="*/ 148667 w 1779904"/>
                <a:gd name="T85" fmla="*/ 2609 h 537210"/>
                <a:gd name="T86" fmla="*/ 131858 w 1779904"/>
                <a:gd name="T87" fmla="*/ 931 h 537210"/>
                <a:gd name="T88" fmla="*/ 123267 w 1779904"/>
                <a:gd name="T89" fmla="*/ 373 h 537210"/>
                <a:gd name="T90" fmla="*/ 114862 w 1779904"/>
                <a:gd name="T91" fmla="*/ 186 h 537210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1779904" h="537210">
                  <a:moveTo>
                    <a:pt x="1251879" y="512563"/>
                  </a:moveTo>
                  <a:lnTo>
                    <a:pt x="459842" y="512563"/>
                  </a:lnTo>
                  <a:lnTo>
                    <a:pt x="492138" y="517180"/>
                  </a:lnTo>
                  <a:lnTo>
                    <a:pt x="527512" y="521798"/>
                  </a:lnTo>
                  <a:lnTo>
                    <a:pt x="632091" y="531032"/>
                  </a:lnTo>
                  <a:lnTo>
                    <a:pt x="772043" y="537189"/>
                  </a:lnTo>
                  <a:lnTo>
                    <a:pt x="910457" y="537189"/>
                  </a:lnTo>
                  <a:lnTo>
                    <a:pt x="945829" y="535650"/>
                  </a:lnTo>
                  <a:lnTo>
                    <a:pt x="981203" y="535650"/>
                  </a:lnTo>
                  <a:lnTo>
                    <a:pt x="1015037" y="534111"/>
                  </a:lnTo>
                  <a:lnTo>
                    <a:pt x="1050409" y="531032"/>
                  </a:lnTo>
                  <a:lnTo>
                    <a:pt x="1085782" y="529494"/>
                  </a:lnTo>
                  <a:lnTo>
                    <a:pt x="1190362" y="520259"/>
                  </a:lnTo>
                  <a:lnTo>
                    <a:pt x="1224196" y="515641"/>
                  </a:lnTo>
                  <a:lnTo>
                    <a:pt x="1251879" y="512563"/>
                  </a:lnTo>
                  <a:close/>
                </a:path>
                <a:path w="1779904" h="537210">
                  <a:moveTo>
                    <a:pt x="1259569" y="24627"/>
                  </a:moveTo>
                  <a:lnTo>
                    <a:pt x="458304" y="24627"/>
                  </a:lnTo>
                  <a:lnTo>
                    <a:pt x="352187" y="43098"/>
                  </a:lnTo>
                  <a:lnTo>
                    <a:pt x="282980" y="58491"/>
                  </a:lnTo>
                  <a:lnTo>
                    <a:pt x="213772" y="80040"/>
                  </a:lnTo>
                  <a:lnTo>
                    <a:pt x="175324" y="93893"/>
                  </a:lnTo>
                  <a:lnTo>
                    <a:pt x="143027" y="109284"/>
                  </a:lnTo>
                  <a:lnTo>
                    <a:pt x="104579" y="129294"/>
                  </a:lnTo>
                  <a:lnTo>
                    <a:pt x="56903" y="163158"/>
                  </a:lnTo>
                  <a:lnTo>
                    <a:pt x="24607" y="198560"/>
                  </a:lnTo>
                  <a:lnTo>
                    <a:pt x="6151" y="233963"/>
                  </a:lnTo>
                  <a:lnTo>
                    <a:pt x="4613" y="246277"/>
                  </a:lnTo>
                  <a:lnTo>
                    <a:pt x="0" y="269364"/>
                  </a:lnTo>
                  <a:lnTo>
                    <a:pt x="4613" y="290913"/>
                  </a:lnTo>
                  <a:lnTo>
                    <a:pt x="6151" y="303227"/>
                  </a:lnTo>
                  <a:lnTo>
                    <a:pt x="24607" y="338630"/>
                  </a:lnTo>
                  <a:lnTo>
                    <a:pt x="56903" y="374032"/>
                  </a:lnTo>
                  <a:lnTo>
                    <a:pt x="104579" y="407894"/>
                  </a:lnTo>
                  <a:lnTo>
                    <a:pt x="143027" y="427904"/>
                  </a:lnTo>
                  <a:lnTo>
                    <a:pt x="175324" y="443297"/>
                  </a:lnTo>
                  <a:lnTo>
                    <a:pt x="178400" y="444836"/>
                  </a:lnTo>
                  <a:lnTo>
                    <a:pt x="247608" y="467925"/>
                  </a:lnTo>
                  <a:lnTo>
                    <a:pt x="352187" y="494092"/>
                  </a:lnTo>
                  <a:lnTo>
                    <a:pt x="458304" y="512563"/>
                  </a:lnTo>
                  <a:lnTo>
                    <a:pt x="1259569" y="512563"/>
                  </a:lnTo>
                  <a:lnTo>
                    <a:pt x="1294941" y="506406"/>
                  </a:lnTo>
                  <a:lnTo>
                    <a:pt x="1330313" y="501788"/>
                  </a:lnTo>
                  <a:lnTo>
                    <a:pt x="1364148" y="495631"/>
                  </a:lnTo>
                  <a:lnTo>
                    <a:pt x="1399520" y="487935"/>
                  </a:lnTo>
                  <a:lnTo>
                    <a:pt x="1434892" y="481778"/>
                  </a:lnTo>
                  <a:lnTo>
                    <a:pt x="1448734" y="478699"/>
                  </a:lnTo>
                  <a:lnTo>
                    <a:pt x="1468728" y="472542"/>
                  </a:lnTo>
                  <a:lnTo>
                    <a:pt x="1539473" y="454071"/>
                  </a:lnTo>
                  <a:lnTo>
                    <a:pt x="1571769" y="443297"/>
                  </a:lnTo>
                  <a:lnTo>
                    <a:pt x="1573307" y="441758"/>
                  </a:lnTo>
                  <a:lnTo>
                    <a:pt x="1644053" y="414051"/>
                  </a:lnTo>
                  <a:lnTo>
                    <a:pt x="1654817" y="407894"/>
                  </a:lnTo>
                  <a:lnTo>
                    <a:pt x="1677887" y="394041"/>
                  </a:lnTo>
                  <a:lnTo>
                    <a:pt x="1713259" y="374032"/>
                  </a:lnTo>
                  <a:lnTo>
                    <a:pt x="1713259" y="372493"/>
                  </a:lnTo>
                  <a:lnTo>
                    <a:pt x="1748632" y="341708"/>
                  </a:lnTo>
                  <a:lnTo>
                    <a:pt x="1751708" y="338630"/>
                  </a:lnTo>
                  <a:lnTo>
                    <a:pt x="1773238" y="303227"/>
                  </a:lnTo>
                  <a:lnTo>
                    <a:pt x="1779390" y="269364"/>
                  </a:lnTo>
                  <a:lnTo>
                    <a:pt x="1773238" y="233963"/>
                  </a:lnTo>
                  <a:lnTo>
                    <a:pt x="1751708" y="198560"/>
                  </a:lnTo>
                  <a:lnTo>
                    <a:pt x="1748632" y="195482"/>
                  </a:lnTo>
                  <a:lnTo>
                    <a:pt x="1713259" y="164697"/>
                  </a:lnTo>
                  <a:lnTo>
                    <a:pt x="1713259" y="163158"/>
                  </a:lnTo>
                  <a:lnTo>
                    <a:pt x="1677887" y="143148"/>
                  </a:lnTo>
                  <a:lnTo>
                    <a:pt x="1654817" y="129294"/>
                  </a:lnTo>
                  <a:lnTo>
                    <a:pt x="1644053" y="123137"/>
                  </a:lnTo>
                  <a:lnTo>
                    <a:pt x="1573307" y="95432"/>
                  </a:lnTo>
                  <a:lnTo>
                    <a:pt x="1571769" y="93893"/>
                  </a:lnTo>
                  <a:lnTo>
                    <a:pt x="1539473" y="83118"/>
                  </a:lnTo>
                  <a:lnTo>
                    <a:pt x="1468728" y="64648"/>
                  </a:lnTo>
                  <a:lnTo>
                    <a:pt x="1448734" y="58491"/>
                  </a:lnTo>
                  <a:lnTo>
                    <a:pt x="1434892" y="55412"/>
                  </a:lnTo>
                  <a:lnTo>
                    <a:pt x="1399520" y="49255"/>
                  </a:lnTo>
                  <a:lnTo>
                    <a:pt x="1364148" y="41559"/>
                  </a:lnTo>
                  <a:lnTo>
                    <a:pt x="1330313" y="35402"/>
                  </a:lnTo>
                  <a:lnTo>
                    <a:pt x="1294941" y="30784"/>
                  </a:lnTo>
                  <a:lnTo>
                    <a:pt x="1259569" y="24627"/>
                  </a:lnTo>
                  <a:close/>
                </a:path>
                <a:path w="1779904" h="537210">
                  <a:moveTo>
                    <a:pt x="910457" y="0"/>
                  </a:moveTo>
                  <a:lnTo>
                    <a:pt x="772043" y="0"/>
                  </a:lnTo>
                  <a:lnTo>
                    <a:pt x="632091" y="6156"/>
                  </a:lnTo>
                  <a:lnTo>
                    <a:pt x="527512" y="15392"/>
                  </a:lnTo>
                  <a:lnTo>
                    <a:pt x="492138" y="20010"/>
                  </a:lnTo>
                  <a:lnTo>
                    <a:pt x="459842" y="24627"/>
                  </a:lnTo>
                  <a:lnTo>
                    <a:pt x="1251879" y="24627"/>
                  </a:lnTo>
                  <a:lnTo>
                    <a:pt x="1224196" y="21549"/>
                  </a:lnTo>
                  <a:lnTo>
                    <a:pt x="1190362" y="16931"/>
                  </a:lnTo>
                  <a:lnTo>
                    <a:pt x="1085782" y="7696"/>
                  </a:lnTo>
                  <a:lnTo>
                    <a:pt x="1050409" y="6156"/>
                  </a:lnTo>
                  <a:lnTo>
                    <a:pt x="1015037" y="3078"/>
                  </a:lnTo>
                  <a:lnTo>
                    <a:pt x="981203" y="1539"/>
                  </a:lnTo>
                  <a:lnTo>
                    <a:pt x="945829" y="1539"/>
                  </a:lnTo>
                  <a:lnTo>
                    <a:pt x="910457" y="0"/>
                  </a:lnTo>
                  <a:close/>
                </a:path>
              </a:pathLst>
            </a:custGeom>
            <a:solidFill>
              <a:srgbClr val="FBA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02" name="object 17">
              <a:extLst>
                <a:ext uri="{FF2B5EF4-FFF2-40B4-BE49-F238E27FC236}">
                  <a16:creationId xmlns:a16="http://schemas.microsoft.com/office/drawing/2014/main" id="{7AC99017-8720-4CCF-9DD2-06CE17F2ECC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8950" y="2917825"/>
              <a:ext cx="355600" cy="103188"/>
            </a:xfrm>
            <a:custGeom>
              <a:avLst/>
              <a:gdLst>
                <a:gd name="T0" fmla="*/ 28869 w 506095"/>
                <a:gd name="T1" fmla="*/ 0 h 146685"/>
                <a:gd name="T2" fmla="*/ 21097 w 506095"/>
                <a:gd name="T3" fmla="*/ 373 h 146685"/>
                <a:gd name="T4" fmla="*/ 20357 w 506095"/>
                <a:gd name="T5" fmla="*/ 559 h 146685"/>
                <a:gd name="T6" fmla="*/ 16286 w 506095"/>
                <a:gd name="T7" fmla="*/ 1119 h 146685"/>
                <a:gd name="T8" fmla="*/ 12029 w 506095"/>
                <a:gd name="T9" fmla="*/ 2052 h 146685"/>
                <a:gd name="T10" fmla="*/ 7773 w 506095"/>
                <a:gd name="T11" fmla="*/ 3171 h 146685"/>
                <a:gd name="T12" fmla="*/ 3701 w 506095"/>
                <a:gd name="T13" fmla="*/ 4663 h 146685"/>
                <a:gd name="T14" fmla="*/ 3516 w 506095"/>
                <a:gd name="T15" fmla="*/ 4663 h 146685"/>
                <a:gd name="T16" fmla="*/ 0 w 506095"/>
                <a:gd name="T17" fmla="*/ 8954 h 146685"/>
                <a:gd name="T18" fmla="*/ 3516 w 506095"/>
                <a:gd name="T19" fmla="*/ 13058 h 146685"/>
                <a:gd name="T20" fmla="*/ 3701 w 506095"/>
                <a:gd name="T21" fmla="*/ 13058 h 146685"/>
                <a:gd name="T22" fmla="*/ 7773 w 506095"/>
                <a:gd name="T23" fmla="*/ 14550 h 146685"/>
                <a:gd name="T24" fmla="*/ 12029 w 506095"/>
                <a:gd name="T25" fmla="*/ 15669 h 146685"/>
                <a:gd name="T26" fmla="*/ 16286 w 506095"/>
                <a:gd name="T27" fmla="*/ 16602 h 146685"/>
                <a:gd name="T28" fmla="*/ 20357 w 506095"/>
                <a:gd name="T29" fmla="*/ 17162 h 146685"/>
                <a:gd name="T30" fmla="*/ 21097 w 506095"/>
                <a:gd name="T31" fmla="*/ 17348 h 146685"/>
                <a:gd name="T32" fmla="*/ 28869 w 506095"/>
                <a:gd name="T33" fmla="*/ 17720 h 146685"/>
                <a:gd name="T34" fmla="*/ 32941 w 506095"/>
                <a:gd name="T35" fmla="*/ 17534 h 146685"/>
                <a:gd name="T36" fmla="*/ 37197 w 506095"/>
                <a:gd name="T37" fmla="*/ 17534 h 146685"/>
                <a:gd name="T38" fmla="*/ 39048 w 506095"/>
                <a:gd name="T39" fmla="*/ 17348 h 146685"/>
                <a:gd name="T40" fmla="*/ 41453 w 506095"/>
                <a:gd name="T41" fmla="*/ 16975 h 146685"/>
                <a:gd name="T42" fmla="*/ 45525 w 506095"/>
                <a:gd name="T43" fmla="*/ 16415 h 146685"/>
                <a:gd name="T44" fmla="*/ 54038 w 506095"/>
                <a:gd name="T45" fmla="*/ 14177 h 146685"/>
                <a:gd name="T46" fmla="*/ 57184 w 506095"/>
                <a:gd name="T47" fmla="*/ 13058 h 146685"/>
                <a:gd name="T48" fmla="*/ 58109 w 506095"/>
                <a:gd name="T49" fmla="*/ 12125 h 146685"/>
                <a:gd name="T50" fmla="*/ 60885 w 506095"/>
                <a:gd name="T51" fmla="*/ 8954 h 146685"/>
                <a:gd name="T52" fmla="*/ 58109 w 506095"/>
                <a:gd name="T53" fmla="*/ 5596 h 146685"/>
                <a:gd name="T54" fmla="*/ 57184 w 506095"/>
                <a:gd name="T55" fmla="*/ 4663 h 146685"/>
                <a:gd name="T56" fmla="*/ 54038 w 506095"/>
                <a:gd name="T57" fmla="*/ 3544 h 146685"/>
                <a:gd name="T58" fmla="*/ 45525 w 506095"/>
                <a:gd name="T59" fmla="*/ 1306 h 146685"/>
                <a:gd name="T60" fmla="*/ 41453 w 506095"/>
                <a:gd name="T61" fmla="*/ 746 h 146685"/>
                <a:gd name="T62" fmla="*/ 39048 w 506095"/>
                <a:gd name="T63" fmla="*/ 373 h 146685"/>
                <a:gd name="T64" fmla="*/ 37197 w 506095"/>
                <a:gd name="T65" fmla="*/ 186 h 146685"/>
                <a:gd name="T66" fmla="*/ 32941 w 506095"/>
                <a:gd name="T67" fmla="*/ 186 h 146685"/>
                <a:gd name="T68" fmla="*/ 28869 w 506095"/>
                <a:gd name="T69" fmla="*/ 0 h 14668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506095" h="146685">
                  <a:moveTo>
                    <a:pt x="239916" y="0"/>
                  </a:moveTo>
                  <a:lnTo>
                    <a:pt x="175324" y="3078"/>
                  </a:lnTo>
                  <a:lnTo>
                    <a:pt x="169172" y="4617"/>
                  </a:lnTo>
                  <a:lnTo>
                    <a:pt x="135337" y="9235"/>
                  </a:lnTo>
                  <a:lnTo>
                    <a:pt x="99965" y="16931"/>
                  </a:lnTo>
                  <a:lnTo>
                    <a:pt x="64592" y="26167"/>
                  </a:lnTo>
                  <a:lnTo>
                    <a:pt x="30758" y="38480"/>
                  </a:lnTo>
                  <a:lnTo>
                    <a:pt x="29220" y="38480"/>
                  </a:lnTo>
                  <a:lnTo>
                    <a:pt x="0" y="73882"/>
                  </a:lnTo>
                  <a:lnTo>
                    <a:pt x="29220" y="107745"/>
                  </a:lnTo>
                  <a:lnTo>
                    <a:pt x="30758" y="107745"/>
                  </a:lnTo>
                  <a:lnTo>
                    <a:pt x="64592" y="120059"/>
                  </a:lnTo>
                  <a:lnTo>
                    <a:pt x="99965" y="129294"/>
                  </a:lnTo>
                  <a:lnTo>
                    <a:pt x="135337" y="136991"/>
                  </a:lnTo>
                  <a:lnTo>
                    <a:pt x="169172" y="141608"/>
                  </a:lnTo>
                  <a:lnTo>
                    <a:pt x="175324" y="143148"/>
                  </a:lnTo>
                  <a:lnTo>
                    <a:pt x="239916" y="146226"/>
                  </a:lnTo>
                  <a:lnTo>
                    <a:pt x="273752" y="144687"/>
                  </a:lnTo>
                  <a:lnTo>
                    <a:pt x="309124" y="144687"/>
                  </a:lnTo>
                  <a:lnTo>
                    <a:pt x="324504" y="143148"/>
                  </a:lnTo>
                  <a:lnTo>
                    <a:pt x="344497" y="140069"/>
                  </a:lnTo>
                  <a:lnTo>
                    <a:pt x="378331" y="135451"/>
                  </a:lnTo>
                  <a:lnTo>
                    <a:pt x="449077" y="116980"/>
                  </a:lnTo>
                  <a:lnTo>
                    <a:pt x="475221" y="107745"/>
                  </a:lnTo>
                  <a:lnTo>
                    <a:pt x="482911" y="100049"/>
                  </a:lnTo>
                  <a:lnTo>
                    <a:pt x="505980" y="73882"/>
                  </a:lnTo>
                  <a:lnTo>
                    <a:pt x="482911" y="46177"/>
                  </a:lnTo>
                  <a:lnTo>
                    <a:pt x="475221" y="38480"/>
                  </a:lnTo>
                  <a:lnTo>
                    <a:pt x="449077" y="29245"/>
                  </a:lnTo>
                  <a:lnTo>
                    <a:pt x="378331" y="10774"/>
                  </a:lnTo>
                  <a:lnTo>
                    <a:pt x="344497" y="6156"/>
                  </a:lnTo>
                  <a:lnTo>
                    <a:pt x="324504" y="3078"/>
                  </a:lnTo>
                  <a:lnTo>
                    <a:pt x="309124" y="1539"/>
                  </a:lnTo>
                  <a:lnTo>
                    <a:pt x="273752" y="1539"/>
                  </a:lnTo>
                  <a:lnTo>
                    <a:pt x="239916" y="0"/>
                  </a:lnTo>
                  <a:close/>
                </a:path>
              </a:pathLst>
            </a:custGeom>
            <a:solidFill>
              <a:srgbClr val="FB88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03" name="object 18">
              <a:extLst>
                <a:ext uri="{FF2B5EF4-FFF2-40B4-BE49-F238E27FC236}">
                  <a16:creationId xmlns:a16="http://schemas.microsoft.com/office/drawing/2014/main" id="{8FDE62A9-199C-48BF-8893-4870BA0A3E4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4325" y="2963863"/>
              <a:ext cx="6350" cy="11112"/>
            </a:xfrm>
            <a:custGeom>
              <a:avLst/>
              <a:gdLst>
                <a:gd name="T0" fmla="*/ 1161 w 8890"/>
                <a:gd name="T1" fmla="*/ 0 h 14604"/>
                <a:gd name="T2" fmla="*/ 429 w 8890"/>
                <a:gd name="T3" fmla="*/ 0 h 14604"/>
                <a:gd name="T4" fmla="*/ 0 w 8890"/>
                <a:gd name="T5" fmla="*/ 628 h 14604"/>
                <a:gd name="T6" fmla="*/ 0 w 8890"/>
                <a:gd name="T7" fmla="*/ 2173 h 14604"/>
                <a:gd name="T8" fmla="*/ 429 w 8890"/>
                <a:gd name="T9" fmla="*/ 2800 h 14604"/>
                <a:gd name="T10" fmla="*/ 1161 w 8890"/>
                <a:gd name="T11" fmla="*/ 2800 h 14604"/>
                <a:gd name="T12" fmla="*/ 1161 w 8890"/>
                <a:gd name="T13" fmla="*/ 0 h 146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890" h="14604">
                  <a:moveTo>
                    <a:pt x="8747" y="0"/>
                  </a:moveTo>
                  <a:lnTo>
                    <a:pt x="3229" y="0"/>
                  </a:lnTo>
                  <a:lnTo>
                    <a:pt x="0" y="3232"/>
                  </a:lnTo>
                  <a:lnTo>
                    <a:pt x="0" y="11197"/>
                  </a:lnTo>
                  <a:lnTo>
                    <a:pt x="3229" y="14431"/>
                  </a:lnTo>
                  <a:lnTo>
                    <a:pt x="8747" y="14431"/>
                  </a:lnTo>
                  <a:lnTo>
                    <a:pt x="8747" y="0"/>
                  </a:lnTo>
                  <a:close/>
                </a:path>
              </a:pathLst>
            </a:custGeom>
            <a:solidFill>
              <a:srgbClr val="5C4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04" name="object 19">
              <a:extLst>
                <a:ext uri="{FF2B5EF4-FFF2-40B4-BE49-F238E27FC236}">
                  <a16:creationId xmlns:a16="http://schemas.microsoft.com/office/drawing/2014/main" id="{35D11374-242D-4E3B-B365-0D249C7909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8" y="2693988"/>
              <a:ext cx="566737" cy="549275"/>
            </a:xfrm>
            <a:custGeom>
              <a:avLst/>
              <a:gdLst>
                <a:gd name="T0" fmla="*/ 98271 w 804545"/>
                <a:gd name="T1" fmla="*/ 94864 h 780414"/>
                <a:gd name="T2" fmla="*/ 93762 w 804545"/>
                <a:gd name="T3" fmla="*/ 94864 h 780414"/>
                <a:gd name="T4" fmla="*/ 89440 w 804545"/>
                <a:gd name="T5" fmla="*/ 94676 h 780414"/>
                <a:gd name="T6" fmla="*/ 85119 w 804545"/>
                <a:gd name="T7" fmla="*/ 94489 h 780414"/>
                <a:gd name="T8" fmla="*/ 80985 w 804545"/>
                <a:gd name="T9" fmla="*/ 94115 h 780414"/>
                <a:gd name="T10" fmla="*/ 79857 w 804545"/>
                <a:gd name="T11" fmla="*/ 94115 h 780414"/>
                <a:gd name="T12" fmla="*/ 76663 w 804545"/>
                <a:gd name="T13" fmla="*/ 93741 h 780414"/>
                <a:gd name="T14" fmla="*/ 72342 w 804545"/>
                <a:gd name="T15" fmla="*/ 93367 h 780414"/>
                <a:gd name="T16" fmla="*/ 68208 w 804545"/>
                <a:gd name="T17" fmla="*/ 92806 h 780414"/>
                <a:gd name="T18" fmla="*/ 63886 w 804545"/>
                <a:gd name="T19" fmla="*/ 92057 h 780414"/>
                <a:gd name="T20" fmla="*/ 59564 w 804545"/>
                <a:gd name="T21" fmla="*/ 91308 h 780414"/>
                <a:gd name="T22" fmla="*/ 55430 w 804545"/>
                <a:gd name="T23" fmla="*/ 90560 h 780414"/>
                <a:gd name="T24" fmla="*/ 52612 w 804545"/>
                <a:gd name="T25" fmla="*/ 89812 h 780414"/>
                <a:gd name="T26" fmla="*/ 51108 w 804545"/>
                <a:gd name="T27" fmla="*/ 89438 h 780414"/>
                <a:gd name="T28" fmla="*/ 46787 w 804545"/>
                <a:gd name="T29" fmla="*/ 88315 h 780414"/>
                <a:gd name="T30" fmla="*/ 42653 w 804545"/>
                <a:gd name="T31" fmla="*/ 87192 h 780414"/>
                <a:gd name="T32" fmla="*/ 38332 w 804545"/>
                <a:gd name="T33" fmla="*/ 85695 h 780414"/>
                <a:gd name="T34" fmla="*/ 37956 w 804545"/>
                <a:gd name="T35" fmla="*/ 85695 h 780414"/>
                <a:gd name="T36" fmla="*/ 34009 w 804545"/>
                <a:gd name="T37" fmla="*/ 84011 h 780414"/>
                <a:gd name="T38" fmla="*/ 29876 w 804545"/>
                <a:gd name="T39" fmla="*/ 82328 h 780414"/>
                <a:gd name="T40" fmla="*/ 27809 w 804545"/>
                <a:gd name="T41" fmla="*/ 81391 h 780414"/>
                <a:gd name="T42" fmla="*/ 21233 w 804545"/>
                <a:gd name="T43" fmla="*/ 77837 h 780414"/>
                <a:gd name="T44" fmla="*/ 14093 w 804545"/>
                <a:gd name="T45" fmla="*/ 72972 h 780414"/>
                <a:gd name="T46" fmla="*/ 12777 w 804545"/>
                <a:gd name="T47" fmla="*/ 71662 h 780414"/>
                <a:gd name="T48" fmla="*/ 9395 w 804545"/>
                <a:gd name="T49" fmla="*/ 68668 h 780414"/>
                <a:gd name="T50" fmla="*/ 8455 w 804545"/>
                <a:gd name="T51" fmla="*/ 67545 h 780414"/>
                <a:gd name="T52" fmla="*/ 5824 w 804545"/>
                <a:gd name="T53" fmla="*/ 64365 h 780414"/>
                <a:gd name="T54" fmla="*/ 4322 w 804545"/>
                <a:gd name="T55" fmla="*/ 61745 h 780414"/>
                <a:gd name="T56" fmla="*/ 3194 w 804545"/>
                <a:gd name="T57" fmla="*/ 60248 h 780414"/>
                <a:gd name="T58" fmla="*/ 1315 w 804545"/>
                <a:gd name="T59" fmla="*/ 55945 h 780414"/>
                <a:gd name="T60" fmla="*/ 375 w 804545"/>
                <a:gd name="T61" fmla="*/ 51641 h 780414"/>
                <a:gd name="T62" fmla="*/ 0 w 804545"/>
                <a:gd name="T63" fmla="*/ 47712 h 780414"/>
                <a:gd name="T64" fmla="*/ 0 w 804545"/>
                <a:gd name="T65" fmla="*/ 47151 h 780414"/>
                <a:gd name="T66" fmla="*/ 375 w 804545"/>
                <a:gd name="T67" fmla="*/ 43222 h 780414"/>
                <a:gd name="T68" fmla="*/ 1315 w 804545"/>
                <a:gd name="T69" fmla="*/ 38918 h 780414"/>
                <a:gd name="T70" fmla="*/ 3194 w 804545"/>
                <a:gd name="T71" fmla="*/ 34614 h 780414"/>
                <a:gd name="T72" fmla="*/ 4322 w 804545"/>
                <a:gd name="T73" fmla="*/ 33118 h 780414"/>
                <a:gd name="T74" fmla="*/ 5824 w 804545"/>
                <a:gd name="T75" fmla="*/ 30498 h 780414"/>
                <a:gd name="T76" fmla="*/ 8455 w 804545"/>
                <a:gd name="T77" fmla="*/ 27318 h 780414"/>
                <a:gd name="T78" fmla="*/ 9395 w 804545"/>
                <a:gd name="T79" fmla="*/ 26195 h 780414"/>
                <a:gd name="T80" fmla="*/ 12777 w 804545"/>
                <a:gd name="T81" fmla="*/ 23201 h 780414"/>
                <a:gd name="T82" fmla="*/ 14093 w 804545"/>
                <a:gd name="T83" fmla="*/ 21891 h 780414"/>
                <a:gd name="T84" fmla="*/ 20106 w 804545"/>
                <a:gd name="T85" fmla="*/ 17775 h 780414"/>
                <a:gd name="T86" fmla="*/ 25554 w 804545"/>
                <a:gd name="T87" fmla="*/ 14594 h 780414"/>
                <a:gd name="T88" fmla="*/ 29876 w 804545"/>
                <a:gd name="T89" fmla="*/ 12537 h 780414"/>
                <a:gd name="T90" fmla="*/ 34009 w 804545"/>
                <a:gd name="T91" fmla="*/ 10852 h 780414"/>
                <a:gd name="T92" fmla="*/ 37956 w 804545"/>
                <a:gd name="T93" fmla="*/ 9168 h 780414"/>
                <a:gd name="T94" fmla="*/ 38332 w 804545"/>
                <a:gd name="T95" fmla="*/ 9168 h 780414"/>
                <a:gd name="T96" fmla="*/ 42653 w 804545"/>
                <a:gd name="T97" fmla="*/ 7671 h 780414"/>
                <a:gd name="T98" fmla="*/ 46787 w 804545"/>
                <a:gd name="T99" fmla="*/ 6548 h 780414"/>
                <a:gd name="T100" fmla="*/ 51108 w 804545"/>
                <a:gd name="T101" fmla="*/ 5426 h 780414"/>
                <a:gd name="T102" fmla="*/ 52612 w 804545"/>
                <a:gd name="T103" fmla="*/ 5052 h 780414"/>
                <a:gd name="T104" fmla="*/ 55430 w 804545"/>
                <a:gd name="T105" fmla="*/ 4303 h 780414"/>
                <a:gd name="T106" fmla="*/ 59564 w 804545"/>
                <a:gd name="T107" fmla="*/ 3555 h 780414"/>
                <a:gd name="T108" fmla="*/ 68208 w 804545"/>
                <a:gd name="T109" fmla="*/ 2058 h 780414"/>
                <a:gd name="T110" fmla="*/ 72342 w 804545"/>
                <a:gd name="T111" fmla="*/ 1497 h 780414"/>
                <a:gd name="T112" fmla="*/ 76663 w 804545"/>
                <a:gd name="T113" fmla="*/ 1123 h 780414"/>
                <a:gd name="T114" fmla="*/ 79857 w 804545"/>
                <a:gd name="T115" fmla="*/ 748 h 780414"/>
                <a:gd name="T116" fmla="*/ 80985 w 804545"/>
                <a:gd name="T117" fmla="*/ 748 h 780414"/>
                <a:gd name="T118" fmla="*/ 85119 w 804545"/>
                <a:gd name="T119" fmla="*/ 374 h 780414"/>
                <a:gd name="T120" fmla="*/ 89440 w 804545"/>
                <a:gd name="T121" fmla="*/ 187 h 780414"/>
                <a:gd name="T122" fmla="*/ 93762 w 804545"/>
                <a:gd name="T123" fmla="*/ 0 h 780414"/>
                <a:gd name="T124" fmla="*/ 98271 w 804545"/>
                <a:gd name="T125" fmla="*/ 0 h 78041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804545" h="780414">
                  <a:moveTo>
                    <a:pt x="804339" y="780387"/>
                  </a:moveTo>
                  <a:lnTo>
                    <a:pt x="767429" y="780387"/>
                  </a:lnTo>
                  <a:lnTo>
                    <a:pt x="732057" y="778848"/>
                  </a:lnTo>
                  <a:lnTo>
                    <a:pt x="696684" y="777309"/>
                  </a:lnTo>
                  <a:lnTo>
                    <a:pt x="662850" y="774230"/>
                  </a:lnTo>
                  <a:lnTo>
                    <a:pt x="653622" y="774230"/>
                  </a:lnTo>
                  <a:lnTo>
                    <a:pt x="627477" y="771152"/>
                  </a:lnTo>
                  <a:lnTo>
                    <a:pt x="592105" y="768073"/>
                  </a:lnTo>
                  <a:lnTo>
                    <a:pt x="558270" y="763456"/>
                  </a:lnTo>
                  <a:lnTo>
                    <a:pt x="522898" y="757299"/>
                  </a:lnTo>
                  <a:lnTo>
                    <a:pt x="487525" y="751142"/>
                  </a:lnTo>
                  <a:lnTo>
                    <a:pt x="453690" y="744985"/>
                  </a:lnTo>
                  <a:lnTo>
                    <a:pt x="430621" y="738828"/>
                  </a:lnTo>
                  <a:lnTo>
                    <a:pt x="418318" y="735749"/>
                  </a:lnTo>
                  <a:lnTo>
                    <a:pt x="382945" y="726514"/>
                  </a:lnTo>
                  <a:lnTo>
                    <a:pt x="349111" y="717279"/>
                  </a:lnTo>
                  <a:lnTo>
                    <a:pt x="313738" y="704965"/>
                  </a:lnTo>
                  <a:lnTo>
                    <a:pt x="310662" y="704965"/>
                  </a:lnTo>
                  <a:lnTo>
                    <a:pt x="278366" y="691112"/>
                  </a:lnTo>
                  <a:lnTo>
                    <a:pt x="244531" y="677259"/>
                  </a:lnTo>
                  <a:lnTo>
                    <a:pt x="227614" y="669563"/>
                  </a:lnTo>
                  <a:lnTo>
                    <a:pt x="173786" y="640317"/>
                  </a:lnTo>
                  <a:lnTo>
                    <a:pt x="115345" y="600298"/>
                  </a:lnTo>
                  <a:lnTo>
                    <a:pt x="104579" y="589523"/>
                  </a:lnTo>
                  <a:lnTo>
                    <a:pt x="76896" y="564895"/>
                  </a:lnTo>
                  <a:lnTo>
                    <a:pt x="69207" y="555660"/>
                  </a:lnTo>
                  <a:lnTo>
                    <a:pt x="47675" y="529493"/>
                  </a:lnTo>
                  <a:lnTo>
                    <a:pt x="35372" y="507944"/>
                  </a:lnTo>
                  <a:lnTo>
                    <a:pt x="26144" y="495630"/>
                  </a:lnTo>
                  <a:lnTo>
                    <a:pt x="10765" y="460228"/>
                  </a:lnTo>
                  <a:lnTo>
                    <a:pt x="3075" y="424826"/>
                  </a:lnTo>
                  <a:lnTo>
                    <a:pt x="0" y="392502"/>
                  </a:lnTo>
                  <a:lnTo>
                    <a:pt x="0" y="387884"/>
                  </a:lnTo>
                  <a:lnTo>
                    <a:pt x="3075" y="355561"/>
                  </a:lnTo>
                  <a:lnTo>
                    <a:pt x="10765" y="320158"/>
                  </a:lnTo>
                  <a:lnTo>
                    <a:pt x="26144" y="284756"/>
                  </a:lnTo>
                  <a:lnTo>
                    <a:pt x="35372" y="272442"/>
                  </a:lnTo>
                  <a:lnTo>
                    <a:pt x="47675" y="250893"/>
                  </a:lnTo>
                  <a:lnTo>
                    <a:pt x="69207" y="224726"/>
                  </a:lnTo>
                  <a:lnTo>
                    <a:pt x="76896" y="215491"/>
                  </a:lnTo>
                  <a:lnTo>
                    <a:pt x="104579" y="190864"/>
                  </a:lnTo>
                  <a:lnTo>
                    <a:pt x="115345" y="180089"/>
                  </a:lnTo>
                  <a:lnTo>
                    <a:pt x="164559" y="146226"/>
                  </a:lnTo>
                  <a:lnTo>
                    <a:pt x="209159" y="120059"/>
                  </a:lnTo>
                  <a:lnTo>
                    <a:pt x="244531" y="103128"/>
                  </a:lnTo>
                  <a:lnTo>
                    <a:pt x="278366" y="89275"/>
                  </a:lnTo>
                  <a:lnTo>
                    <a:pt x="310662" y="75422"/>
                  </a:lnTo>
                  <a:lnTo>
                    <a:pt x="313738" y="75422"/>
                  </a:lnTo>
                  <a:lnTo>
                    <a:pt x="349111" y="63108"/>
                  </a:lnTo>
                  <a:lnTo>
                    <a:pt x="382945" y="53872"/>
                  </a:lnTo>
                  <a:lnTo>
                    <a:pt x="418318" y="44637"/>
                  </a:lnTo>
                  <a:lnTo>
                    <a:pt x="430621" y="41559"/>
                  </a:lnTo>
                  <a:lnTo>
                    <a:pt x="453690" y="35402"/>
                  </a:lnTo>
                  <a:lnTo>
                    <a:pt x="487525" y="29245"/>
                  </a:lnTo>
                  <a:lnTo>
                    <a:pt x="558270" y="16931"/>
                  </a:lnTo>
                  <a:lnTo>
                    <a:pt x="592105" y="12313"/>
                  </a:lnTo>
                  <a:lnTo>
                    <a:pt x="627477" y="9235"/>
                  </a:lnTo>
                  <a:lnTo>
                    <a:pt x="653622" y="6156"/>
                  </a:lnTo>
                  <a:lnTo>
                    <a:pt x="662850" y="6156"/>
                  </a:lnTo>
                  <a:lnTo>
                    <a:pt x="696684" y="3078"/>
                  </a:lnTo>
                  <a:lnTo>
                    <a:pt x="732057" y="1539"/>
                  </a:lnTo>
                  <a:lnTo>
                    <a:pt x="767429" y="0"/>
                  </a:lnTo>
                  <a:lnTo>
                    <a:pt x="804339" y="0"/>
                  </a:lnTo>
                </a:path>
              </a:pathLst>
            </a:custGeom>
            <a:noFill/>
            <a:ln w="14424">
              <a:solidFill>
                <a:srgbClr val="5C4033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05" name="object 20">
              <a:extLst>
                <a:ext uri="{FF2B5EF4-FFF2-40B4-BE49-F238E27FC236}">
                  <a16:creationId xmlns:a16="http://schemas.microsoft.com/office/drawing/2014/main" id="{71F85987-97E2-4DD6-9D5E-56024BA7BD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1525" y="2543175"/>
              <a:ext cx="819150" cy="852488"/>
            </a:xfrm>
            <a:custGeom>
              <a:avLst/>
              <a:gdLst>
                <a:gd name="T0" fmla="*/ 136516 w 1164590"/>
                <a:gd name="T1" fmla="*/ 146993 h 1211579"/>
                <a:gd name="T2" fmla="*/ 127948 w 1164590"/>
                <a:gd name="T3" fmla="*/ 146806 h 1211579"/>
                <a:gd name="T4" fmla="*/ 119568 w 1164590"/>
                <a:gd name="T5" fmla="*/ 146246 h 1211579"/>
                <a:gd name="T6" fmla="*/ 111187 w 1164590"/>
                <a:gd name="T7" fmla="*/ 145685 h 1211579"/>
                <a:gd name="T8" fmla="*/ 106903 w 1164590"/>
                <a:gd name="T9" fmla="*/ 145312 h 1211579"/>
                <a:gd name="T10" fmla="*/ 98523 w 1164590"/>
                <a:gd name="T11" fmla="*/ 144192 h 1211579"/>
                <a:gd name="T12" fmla="*/ 85858 w 1164590"/>
                <a:gd name="T13" fmla="*/ 142323 h 1211579"/>
                <a:gd name="T14" fmla="*/ 80643 w 1164590"/>
                <a:gd name="T15" fmla="*/ 141203 h 1211579"/>
                <a:gd name="T16" fmla="*/ 73194 w 1164590"/>
                <a:gd name="T17" fmla="*/ 139709 h 1211579"/>
                <a:gd name="T18" fmla="*/ 63509 w 1164590"/>
                <a:gd name="T19" fmla="*/ 137094 h 1211579"/>
                <a:gd name="T20" fmla="*/ 51962 w 1164590"/>
                <a:gd name="T21" fmla="*/ 133172 h 1211579"/>
                <a:gd name="T22" fmla="*/ 41160 w 1164590"/>
                <a:gd name="T23" fmla="*/ 128502 h 1211579"/>
                <a:gd name="T24" fmla="*/ 33151 w 1164590"/>
                <a:gd name="T25" fmla="*/ 124393 h 1211579"/>
                <a:gd name="T26" fmla="*/ 26633 w 1164590"/>
                <a:gd name="T27" fmla="*/ 120098 h 1211579"/>
                <a:gd name="T28" fmla="*/ 18251 w 1164590"/>
                <a:gd name="T29" fmla="*/ 113373 h 1211579"/>
                <a:gd name="T30" fmla="*/ 12664 w 1164590"/>
                <a:gd name="T31" fmla="*/ 107396 h 1211579"/>
                <a:gd name="T32" fmla="*/ 9312 w 1164590"/>
                <a:gd name="T33" fmla="*/ 103100 h 1211579"/>
                <a:gd name="T34" fmla="*/ 5587 w 1164590"/>
                <a:gd name="T35" fmla="*/ 96563 h 1211579"/>
                <a:gd name="T36" fmla="*/ 2794 w 1164590"/>
                <a:gd name="T37" fmla="*/ 90399 h 1211579"/>
                <a:gd name="T38" fmla="*/ 1303 w 1164590"/>
                <a:gd name="T39" fmla="*/ 85170 h 1211579"/>
                <a:gd name="T40" fmla="*/ 186 w 1164590"/>
                <a:gd name="T41" fmla="*/ 77699 h 1211579"/>
                <a:gd name="T42" fmla="*/ 186 w 1164590"/>
                <a:gd name="T43" fmla="*/ 69294 h 1211579"/>
                <a:gd name="T44" fmla="*/ 1303 w 1164590"/>
                <a:gd name="T45" fmla="*/ 61823 h 1211579"/>
                <a:gd name="T46" fmla="*/ 2794 w 1164590"/>
                <a:gd name="T47" fmla="*/ 56593 h 1211579"/>
                <a:gd name="T48" fmla="*/ 5587 w 1164590"/>
                <a:gd name="T49" fmla="*/ 50430 h 1211579"/>
                <a:gd name="T50" fmla="*/ 9312 w 1164590"/>
                <a:gd name="T51" fmla="*/ 43892 h 1211579"/>
                <a:gd name="T52" fmla="*/ 12664 w 1164590"/>
                <a:gd name="T53" fmla="*/ 39596 h 1211579"/>
                <a:gd name="T54" fmla="*/ 16389 w 1164590"/>
                <a:gd name="T55" fmla="*/ 35300 h 1211579"/>
                <a:gd name="T56" fmla="*/ 26633 w 1164590"/>
                <a:gd name="T57" fmla="*/ 26896 h 1211579"/>
                <a:gd name="T58" fmla="*/ 33151 w 1164590"/>
                <a:gd name="T59" fmla="*/ 22599 h 1211579"/>
                <a:gd name="T60" fmla="*/ 41160 w 1164590"/>
                <a:gd name="T61" fmla="*/ 18490 h 1211579"/>
                <a:gd name="T62" fmla="*/ 47864 w 1164590"/>
                <a:gd name="T63" fmla="*/ 15502 h 1211579"/>
                <a:gd name="T64" fmla="*/ 63509 w 1164590"/>
                <a:gd name="T65" fmla="*/ 9899 h 1211579"/>
                <a:gd name="T66" fmla="*/ 73194 w 1164590"/>
                <a:gd name="T67" fmla="*/ 7284 h 1211579"/>
                <a:gd name="T68" fmla="*/ 80643 w 1164590"/>
                <a:gd name="T69" fmla="*/ 5791 h 1211579"/>
                <a:gd name="T70" fmla="*/ 85858 w 1164590"/>
                <a:gd name="T71" fmla="*/ 4669 h 1211579"/>
                <a:gd name="T72" fmla="*/ 94239 w 1164590"/>
                <a:gd name="T73" fmla="*/ 3362 h 1211579"/>
                <a:gd name="T74" fmla="*/ 102620 w 1164590"/>
                <a:gd name="T75" fmla="*/ 2241 h 1211579"/>
                <a:gd name="T76" fmla="*/ 109324 w 1164590"/>
                <a:gd name="T77" fmla="*/ 1494 h 1211579"/>
                <a:gd name="T78" fmla="*/ 115285 w 1164590"/>
                <a:gd name="T79" fmla="*/ 934 h 1211579"/>
                <a:gd name="T80" fmla="*/ 123852 w 1164590"/>
                <a:gd name="T81" fmla="*/ 374 h 1211579"/>
                <a:gd name="T82" fmla="*/ 132233 w 1164590"/>
                <a:gd name="T83" fmla="*/ 186 h 1211579"/>
                <a:gd name="T84" fmla="*/ 140986 w 1164590"/>
                <a:gd name="T85" fmla="*/ 0 h 121157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164590" h="1211579">
                  <a:moveTo>
                    <a:pt x="1164216" y="1211370"/>
                  </a:moveTo>
                  <a:lnTo>
                    <a:pt x="1127306" y="1211370"/>
                  </a:lnTo>
                  <a:lnTo>
                    <a:pt x="1091934" y="1209831"/>
                  </a:lnTo>
                  <a:lnTo>
                    <a:pt x="1056561" y="1209831"/>
                  </a:lnTo>
                  <a:lnTo>
                    <a:pt x="1022727" y="1208292"/>
                  </a:lnTo>
                  <a:lnTo>
                    <a:pt x="987354" y="1205213"/>
                  </a:lnTo>
                  <a:lnTo>
                    <a:pt x="951982" y="1203674"/>
                  </a:lnTo>
                  <a:lnTo>
                    <a:pt x="918147" y="1200596"/>
                  </a:lnTo>
                  <a:lnTo>
                    <a:pt x="902768" y="1199056"/>
                  </a:lnTo>
                  <a:lnTo>
                    <a:pt x="882774" y="1197517"/>
                  </a:lnTo>
                  <a:lnTo>
                    <a:pt x="847402" y="1192900"/>
                  </a:lnTo>
                  <a:lnTo>
                    <a:pt x="813567" y="1188282"/>
                  </a:lnTo>
                  <a:lnTo>
                    <a:pt x="742822" y="1179046"/>
                  </a:lnTo>
                  <a:lnTo>
                    <a:pt x="708988" y="1172890"/>
                  </a:lnTo>
                  <a:lnTo>
                    <a:pt x="673615" y="1165193"/>
                  </a:lnTo>
                  <a:lnTo>
                    <a:pt x="665926" y="1163654"/>
                  </a:lnTo>
                  <a:lnTo>
                    <a:pt x="638243" y="1159037"/>
                  </a:lnTo>
                  <a:lnTo>
                    <a:pt x="604408" y="1151340"/>
                  </a:lnTo>
                  <a:lnTo>
                    <a:pt x="533663" y="1132870"/>
                  </a:lnTo>
                  <a:lnTo>
                    <a:pt x="524435" y="1129791"/>
                  </a:lnTo>
                  <a:lnTo>
                    <a:pt x="499829" y="1122095"/>
                  </a:lnTo>
                  <a:lnTo>
                    <a:pt x="429083" y="1097468"/>
                  </a:lnTo>
                  <a:lnTo>
                    <a:pt x="359876" y="1068222"/>
                  </a:lnTo>
                  <a:lnTo>
                    <a:pt x="339883" y="1058987"/>
                  </a:lnTo>
                  <a:lnTo>
                    <a:pt x="324504" y="1052830"/>
                  </a:lnTo>
                  <a:lnTo>
                    <a:pt x="273752" y="1025124"/>
                  </a:lnTo>
                  <a:lnTo>
                    <a:pt x="255297" y="1012810"/>
                  </a:lnTo>
                  <a:lnTo>
                    <a:pt x="219924" y="989722"/>
                  </a:lnTo>
                  <a:lnTo>
                    <a:pt x="184552" y="963555"/>
                  </a:lnTo>
                  <a:lnTo>
                    <a:pt x="150717" y="934310"/>
                  </a:lnTo>
                  <a:lnTo>
                    <a:pt x="115345" y="897368"/>
                  </a:lnTo>
                  <a:lnTo>
                    <a:pt x="104579" y="885054"/>
                  </a:lnTo>
                  <a:lnTo>
                    <a:pt x="79972" y="854270"/>
                  </a:lnTo>
                  <a:lnTo>
                    <a:pt x="76896" y="849652"/>
                  </a:lnTo>
                  <a:lnTo>
                    <a:pt x="55365" y="815789"/>
                  </a:lnTo>
                  <a:lnTo>
                    <a:pt x="46138" y="795779"/>
                  </a:lnTo>
                  <a:lnTo>
                    <a:pt x="36910" y="780387"/>
                  </a:lnTo>
                  <a:lnTo>
                    <a:pt x="23069" y="744985"/>
                  </a:lnTo>
                  <a:lnTo>
                    <a:pt x="12303" y="711122"/>
                  </a:lnTo>
                  <a:lnTo>
                    <a:pt x="10765" y="701886"/>
                  </a:lnTo>
                  <a:lnTo>
                    <a:pt x="4613" y="675720"/>
                  </a:lnTo>
                  <a:lnTo>
                    <a:pt x="1537" y="640317"/>
                  </a:lnTo>
                  <a:lnTo>
                    <a:pt x="0" y="606454"/>
                  </a:lnTo>
                  <a:lnTo>
                    <a:pt x="1537" y="571052"/>
                  </a:lnTo>
                  <a:lnTo>
                    <a:pt x="4613" y="535650"/>
                  </a:lnTo>
                  <a:lnTo>
                    <a:pt x="10765" y="509483"/>
                  </a:lnTo>
                  <a:lnTo>
                    <a:pt x="12303" y="500248"/>
                  </a:lnTo>
                  <a:lnTo>
                    <a:pt x="23069" y="466385"/>
                  </a:lnTo>
                  <a:lnTo>
                    <a:pt x="36910" y="430983"/>
                  </a:lnTo>
                  <a:lnTo>
                    <a:pt x="46138" y="415590"/>
                  </a:lnTo>
                  <a:lnTo>
                    <a:pt x="55365" y="395581"/>
                  </a:lnTo>
                  <a:lnTo>
                    <a:pt x="76896" y="361718"/>
                  </a:lnTo>
                  <a:lnTo>
                    <a:pt x="79972" y="357100"/>
                  </a:lnTo>
                  <a:lnTo>
                    <a:pt x="104579" y="326315"/>
                  </a:lnTo>
                  <a:lnTo>
                    <a:pt x="115345" y="314002"/>
                  </a:lnTo>
                  <a:lnTo>
                    <a:pt x="135338" y="290913"/>
                  </a:lnTo>
                  <a:lnTo>
                    <a:pt x="173786" y="257050"/>
                  </a:lnTo>
                  <a:lnTo>
                    <a:pt x="219924" y="221648"/>
                  </a:lnTo>
                  <a:lnTo>
                    <a:pt x="255297" y="198560"/>
                  </a:lnTo>
                  <a:lnTo>
                    <a:pt x="273752" y="186246"/>
                  </a:lnTo>
                  <a:lnTo>
                    <a:pt x="324504" y="158540"/>
                  </a:lnTo>
                  <a:lnTo>
                    <a:pt x="339883" y="152383"/>
                  </a:lnTo>
                  <a:lnTo>
                    <a:pt x="359876" y="143148"/>
                  </a:lnTo>
                  <a:lnTo>
                    <a:pt x="395249" y="127755"/>
                  </a:lnTo>
                  <a:lnTo>
                    <a:pt x="499829" y="89275"/>
                  </a:lnTo>
                  <a:lnTo>
                    <a:pt x="524435" y="81578"/>
                  </a:lnTo>
                  <a:lnTo>
                    <a:pt x="533663" y="78500"/>
                  </a:lnTo>
                  <a:lnTo>
                    <a:pt x="604408" y="60029"/>
                  </a:lnTo>
                  <a:lnTo>
                    <a:pt x="638243" y="52333"/>
                  </a:lnTo>
                  <a:lnTo>
                    <a:pt x="665926" y="47716"/>
                  </a:lnTo>
                  <a:lnTo>
                    <a:pt x="673615" y="46176"/>
                  </a:lnTo>
                  <a:lnTo>
                    <a:pt x="708988" y="38480"/>
                  </a:lnTo>
                  <a:lnTo>
                    <a:pt x="742822" y="32323"/>
                  </a:lnTo>
                  <a:lnTo>
                    <a:pt x="778195" y="27706"/>
                  </a:lnTo>
                  <a:lnTo>
                    <a:pt x="813567" y="23088"/>
                  </a:lnTo>
                  <a:lnTo>
                    <a:pt x="847402" y="18470"/>
                  </a:lnTo>
                  <a:lnTo>
                    <a:pt x="882774" y="13853"/>
                  </a:lnTo>
                  <a:lnTo>
                    <a:pt x="902768" y="12313"/>
                  </a:lnTo>
                  <a:lnTo>
                    <a:pt x="918147" y="10774"/>
                  </a:lnTo>
                  <a:lnTo>
                    <a:pt x="951982" y="7696"/>
                  </a:lnTo>
                  <a:lnTo>
                    <a:pt x="987354" y="6156"/>
                  </a:lnTo>
                  <a:lnTo>
                    <a:pt x="1022727" y="3078"/>
                  </a:lnTo>
                  <a:lnTo>
                    <a:pt x="1056561" y="1539"/>
                  </a:lnTo>
                  <a:lnTo>
                    <a:pt x="1091934" y="1539"/>
                  </a:lnTo>
                  <a:lnTo>
                    <a:pt x="1127306" y="0"/>
                  </a:lnTo>
                  <a:lnTo>
                    <a:pt x="1164216" y="0"/>
                  </a:lnTo>
                </a:path>
              </a:pathLst>
            </a:custGeom>
            <a:noFill/>
            <a:ln w="14423">
              <a:solidFill>
                <a:srgbClr val="5C4033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06" name="object 21">
              <a:extLst>
                <a:ext uri="{FF2B5EF4-FFF2-40B4-BE49-F238E27FC236}">
                  <a16:creationId xmlns:a16="http://schemas.microsoft.com/office/drawing/2014/main" id="{33536FD6-0F60-42AD-9F79-F8DC8AF7CC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8800" y="2366963"/>
              <a:ext cx="1031875" cy="1204912"/>
            </a:xfrm>
            <a:custGeom>
              <a:avLst/>
              <a:gdLst>
                <a:gd name="T0" fmla="*/ 169294 w 1466215"/>
                <a:gd name="T1" fmla="*/ 207318 h 1713229"/>
                <a:gd name="T2" fmla="*/ 160886 w 1466215"/>
                <a:gd name="T3" fmla="*/ 207132 h 1713229"/>
                <a:gd name="T4" fmla="*/ 152290 w 1466215"/>
                <a:gd name="T5" fmla="*/ 206759 h 1713229"/>
                <a:gd name="T6" fmla="*/ 143882 w 1466215"/>
                <a:gd name="T7" fmla="*/ 206200 h 1713229"/>
                <a:gd name="T8" fmla="*/ 135473 w 1466215"/>
                <a:gd name="T9" fmla="*/ 205455 h 1713229"/>
                <a:gd name="T10" fmla="*/ 131175 w 1466215"/>
                <a:gd name="T11" fmla="*/ 205083 h 1713229"/>
                <a:gd name="T12" fmla="*/ 122767 w 1466215"/>
                <a:gd name="T13" fmla="*/ 204151 h 1713229"/>
                <a:gd name="T14" fmla="*/ 114171 w 1466215"/>
                <a:gd name="T15" fmla="*/ 202848 h 1713229"/>
                <a:gd name="T16" fmla="*/ 105762 w 1466215"/>
                <a:gd name="T17" fmla="*/ 201544 h 1713229"/>
                <a:gd name="T18" fmla="*/ 101464 w 1466215"/>
                <a:gd name="T19" fmla="*/ 200798 h 1713229"/>
                <a:gd name="T20" fmla="*/ 88758 w 1466215"/>
                <a:gd name="T21" fmla="*/ 198191 h 1713229"/>
                <a:gd name="T22" fmla="*/ 82779 w 1466215"/>
                <a:gd name="T23" fmla="*/ 196514 h 1713229"/>
                <a:gd name="T24" fmla="*/ 76052 w 1466215"/>
                <a:gd name="T25" fmla="*/ 194838 h 1713229"/>
                <a:gd name="T26" fmla="*/ 68764 w 1466215"/>
                <a:gd name="T27" fmla="*/ 192416 h 1713229"/>
                <a:gd name="T28" fmla="*/ 63345 w 1466215"/>
                <a:gd name="T29" fmla="*/ 190553 h 1713229"/>
                <a:gd name="T30" fmla="*/ 57553 w 1466215"/>
                <a:gd name="T31" fmla="*/ 188132 h 1713229"/>
                <a:gd name="T32" fmla="*/ 50639 w 1466215"/>
                <a:gd name="T33" fmla="*/ 185152 h 1713229"/>
                <a:gd name="T34" fmla="*/ 46341 w 1466215"/>
                <a:gd name="T35" fmla="*/ 182917 h 1713229"/>
                <a:gd name="T36" fmla="*/ 40735 w 1466215"/>
                <a:gd name="T37" fmla="*/ 179750 h 1713229"/>
                <a:gd name="T38" fmla="*/ 34382 w 1466215"/>
                <a:gd name="T39" fmla="*/ 175466 h 1713229"/>
                <a:gd name="T40" fmla="*/ 29524 w 1466215"/>
                <a:gd name="T41" fmla="*/ 171740 h 1713229"/>
                <a:gd name="T42" fmla="*/ 25226 w 1466215"/>
                <a:gd name="T43" fmla="*/ 167829 h 1713229"/>
                <a:gd name="T44" fmla="*/ 20929 w 1466215"/>
                <a:gd name="T45" fmla="*/ 163544 h 1713229"/>
                <a:gd name="T46" fmla="*/ 16817 w 1466215"/>
                <a:gd name="T47" fmla="*/ 158516 h 1713229"/>
                <a:gd name="T48" fmla="*/ 13828 w 1466215"/>
                <a:gd name="T49" fmla="*/ 154417 h 1713229"/>
                <a:gd name="T50" fmla="*/ 11399 w 1466215"/>
                <a:gd name="T51" fmla="*/ 150133 h 1713229"/>
                <a:gd name="T52" fmla="*/ 8222 w 1466215"/>
                <a:gd name="T53" fmla="*/ 144173 h 1713229"/>
                <a:gd name="T54" fmla="*/ 4111 w 1466215"/>
                <a:gd name="T55" fmla="*/ 133182 h 1713229"/>
                <a:gd name="T56" fmla="*/ 2990 w 1466215"/>
                <a:gd name="T57" fmla="*/ 129085 h 1713229"/>
                <a:gd name="T58" fmla="*/ 1308 w 1466215"/>
                <a:gd name="T59" fmla="*/ 120517 h 1713229"/>
                <a:gd name="T60" fmla="*/ 0 w 1466215"/>
                <a:gd name="T61" fmla="*/ 107850 h 1713229"/>
                <a:gd name="T62" fmla="*/ 747 w 1466215"/>
                <a:gd name="T63" fmla="*/ 90899 h 1713229"/>
                <a:gd name="T64" fmla="*/ 4111 w 1466215"/>
                <a:gd name="T65" fmla="*/ 74507 h 1713229"/>
                <a:gd name="T66" fmla="*/ 7100 w 1466215"/>
                <a:gd name="T67" fmla="*/ 65566 h 1713229"/>
                <a:gd name="T68" fmla="*/ 9156 w 1466215"/>
                <a:gd name="T69" fmla="*/ 61469 h 1713229"/>
                <a:gd name="T70" fmla="*/ 12519 w 1466215"/>
                <a:gd name="T71" fmla="*/ 55136 h 1713229"/>
                <a:gd name="T72" fmla="*/ 16817 w 1466215"/>
                <a:gd name="T73" fmla="*/ 48988 h 1713229"/>
                <a:gd name="T74" fmla="*/ 20368 w 1466215"/>
                <a:gd name="T75" fmla="*/ 44518 h 1713229"/>
                <a:gd name="T76" fmla="*/ 24292 w 1466215"/>
                <a:gd name="T77" fmla="*/ 40234 h 1713229"/>
                <a:gd name="T78" fmla="*/ 28963 w 1466215"/>
                <a:gd name="T79" fmla="*/ 36136 h 1713229"/>
                <a:gd name="T80" fmla="*/ 33634 w 1466215"/>
                <a:gd name="T81" fmla="*/ 32411 h 1713229"/>
                <a:gd name="T82" fmla="*/ 37932 w 1466215"/>
                <a:gd name="T83" fmla="*/ 29430 h 1713229"/>
                <a:gd name="T84" fmla="*/ 42230 w 1466215"/>
                <a:gd name="T85" fmla="*/ 26822 h 1713229"/>
                <a:gd name="T86" fmla="*/ 48397 w 1466215"/>
                <a:gd name="T87" fmla="*/ 23470 h 1713229"/>
                <a:gd name="T88" fmla="*/ 54937 w 1466215"/>
                <a:gd name="T89" fmla="*/ 20303 h 1713229"/>
                <a:gd name="T90" fmla="*/ 59048 w 1466215"/>
                <a:gd name="T91" fmla="*/ 18440 h 1713229"/>
                <a:gd name="T92" fmla="*/ 67643 w 1466215"/>
                <a:gd name="T93" fmla="*/ 15274 h 1713229"/>
                <a:gd name="T94" fmla="*/ 71941 w 1466215"/>
                <a:gd name="T95" fmla="*/ 13970 h 1713229"/>
                <a:gd name="T96" fmla="*/ 80350 w 1466215"/>
                <a:gd name="T97" fmla="*/ 11362 h 1713229"/>
                <a:gd name="T98" fmla="*/ 84647 w 1466215"/>
                <a:gd name="T99" fmla="*/ 10245 h 1713229"/>
                <a:gd name="T100" fmla="*/ 93056 w 1466215"/>
                <a:gd name="T101" fmla="*/ 8196 h 1713229"/>
                <a:gd name="T102" fmla="*/ 101464 w 1466215"/>
                <a:gd name="T103" fmla="*/ 6520 h 1713229"/>
                <a:gd name="T104" fmla="*/ 105762 w 1466215"/>
                <a:gd name="T105" fmla="*/ 5774 h 1713229"/>
                <a:gd name="T106" fmla="*/ 114171 w 1466215"/>
                <a:gd name="T107" fmla="*/ 4470 h 1713229"/>
                <a:gd name="T108" fmla="*/ 122767 w 1466215"/>
                <a:gd name="T109" fmla="*/ 3167 h 1713229"/>
                <a:gd name="T110" fmla="*/ 131175 w 1466215"/>
                <a:gd name="T111" fmla="*/ 2235 h 1713229"/>
                <a:gd name="T112" fmla="*/ 135473 w 1466215"/>
                <a:gd name="T113" fmla="*/ 1862 h 1713229"/>
                <a:gd name="T114" fmla="*/ 143882 w 1466215"/>
                <a:gd name="T115" fmla="*/ 1118 h 1713229"/>
                <a:gd name="T116" fmla="*/ 152290 w 1466215"/>
                <a:gd name="T117" fmla="*/ 558 h 1713229"/>
                <a:gd name="T118" fmla="*/ 160886 w 1466215"/>
                <a:gd name="T119" fmla="*/ 186 h 1713229"/>
                <a:gd name="T120" fmla="*/ 169294 w 1466215"/>
                <a:gd name="T121" fmla="*/ 0 h 171322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466215" h="1713229">
                  <a:moveTo>
                    <a:pt x="1465651" y="1713158"/>
                  </a:moveTo>
                  <a:lnTo>
                    <a:pt x="1393369" y="1713158"/>
                  </a:lnTo>
                  <a:lnTo>
                    <a:pt x="1357996" y="1711619"/>
                  </a:lnTo>
                  <a:lnTo>
                    <a:pt x="1324162" y="1711619"/>
                  </a:lnTo>
                  <a:lnTo>
                    <a:pt x="1288789" y="1710079"/>
                  </a:lnTo>
                  <a:lnTo>
                    <a:pt x="1253417" y="1708540"/>
                  </a:lnTo>
                  <a:lnTo>
                    <a:pt x="1219582" y="1705462"/>
                  </a:lnTo>
                  <a:lnTo>
                    <a:pt x="1184210" y="1703922"/>
                  </a:lnTo>
                  <a:lnTo>
                    <a:pt x="1148837" y="1700844"/>
                  </a:lnTo>
                  <a:lnTo>
                    <a:pt x="1115003" y="1697766"/>
                  </a:lnTo>
                  <a:lnTo>
                    <a:pt x="1084244" y="1694687"/>
                  </a:lnTo>
                  <a:lnTo>
                    <a:pt x="1079630" y="1694687"/>
                  </a:lnTo>
                  <a:lnTo>
                    <a:pt x="1044258" y="1690069"/>
                  </a:lnTo>
                  <a:lnTo>
                    <a:pt x="1010423" y="1686991"/>
                  </a:lnTo>
                  <a:lnTo>
                    <a:pt x="975051" y="1682373"/>
                  </a:lnTo>
                  <a:lnTo>
                    <a:pt x="939678" y="1676216"/>
                  </a:lnTo>
                  <a:lnTo>
                    <a:pt x="905843" y="1671599"/>
                  </a:lnTo>
                  <a:lnTo>
                    <a:pt x="870471" y="1665442"/>
                  </a:lnTo>
                  <a:lnTo>
                    <a:pt x="838174" y="1659285"/>
                  </a:lnTo>
                  <a:lnTo>
                    <a:pt x="835098" y="1659285"/>
                  </a:lnTo>
                  <a:lnTo>
                    <a:pt x="801264" y="1653128"/>
                  </a:lnTo>
                  <a:lnTo>
                    <a:pt x="730519" y="1637736"/>
                  </a:lnTo>
                  <a:lnTo>
                    <a:pt x="696684" y="1628500"/>
                  </a:lnTo>
                  <a:lnTo>
                    <a:pt x="681305" y="1623883"/>
                  </a:lnTo>
                  <a:lnTo>
                    <a:pt x="661312" y="1619265"/>
                  </a:lnTo>
                  <a:lnTo>
                    <a:pt x="625939" y="1610030"/>
                  </a:lnTo>
                  <a:lnTo>
                    <a:pt x="592105" y="1597716"/>
                  </a:lnTo>
                  <a:lnTo>
                    <a:pt x="565960" y="1590020"/>
                  </a:lnTo>
                  <a:lnTo>
                    <a:pt x="556732" y="1586941"/>
                  </a:lnTo>
                  <a:lnTo>
                    <a:pt x="521360" y="1574628"/>
                  </a:lnTo>
                  <a:lnTo>
                    <a:pt x="485987" y="1560774"/>
                  </a:lnTo>
                  <a:lnTo>
                    <a:pt x="473684" y="1554618"/>
                  </a:lnTo>
                  <a:lnTo>
                    <a:pt x="452153" y="1545382"/>
                  </a:lnTo>
                  <a:lnTo>
                    <a:pt x="416780" y="1529990"/>
                  </a:lnTo>
                  <a:lnTo>
                    <a:pt x="398325" y="1519215"/>
                  </a:lnTo>
                  <a:lnTo>
                    <a:pt x="381407" y="1511519"/>
                  </a:lnTo>
                  <a:lnTo>
                    <a:pt x="347573" y="1491509"/>
                  </a:lnTo>
                  <a:lnTo>
                    <a:pt x="335269" y="1485352"/>
                  </a:lnTo>
                  <a:lnTo>
                    <a:pt x="312200" y="1469960"/>
                  </a:lnTo>
                  <a:lnTo>
                    <a:pt x="282980" y="1449950"/>
                  </a:lnTo>
                  <a:lnTo>
                    <a:pt x="276828" y="1445333"/>
                  </a:lnTo>
                  <a:lnTo>
                    <a:pt x="242993" y="1419166"/>
                  </a:lnTo>
                  <a:lnTo>
                    <a:pt x="238379" y="1414548"/>
                  </a:lnTo>
                  <a:lnTo>
                    <a:pt x="207621" y="1386842"/>
                  </a:lnTo>
                  <a:lnTo>
                    <a:pt x="199931" y="1380685"/>
                  </a:lnTo>
                  <a:lnTo>
                    <a:pt x="172248" y="1351440"/>
                  </a:lnTo>
                  <a:lnTo>
                    <a:pt x="167634" y="1345283"/>
                  </a:lnTo>
                  <a:lnTo>
                    <a:pt x="138414" y="1309881"/>
                  </a:lnTo>
                  <a:lnTo>
                    <a:pt x="138414" y="1308341"/>
                  </a:lnTo>
                  <a:lnTo>
                    <a:pt x="113807" y="1276018"/>
                  </a:lnTo>
                  <a:lnTo>
                    <a:pt x="103041" y="1257547"/>
                  </a:lnTo>
                  <a:lnTo>
                    <a:pt x="93814" y="1240616"/>
                  </a:lnTo>
                  <a:lnTo>
                    <a:pt x="75358" y="1205213"/>
                  </a:lnTo>
                  <a:lnTo>
                    <a:pt x="67669" y="1191360"/>
                  </a:lnTo>
                  <a:lnTo>
                    <a:pt x="58441" y="1171350"/>
                  </a:lnTo>
                  <a:lnTo>
                    <a:pt x="33834" y="1100546"/>
                  </a:lnTo>
                  <a:lnTo>
                    <a:pt x="33834" y="1097468"/>
                  </a:lnTo>
                  <a:lnTo>
                    <a:pt x="24606" y="1066683"/>
                  </a:lnTo>
                  <a:lnTo>
                    <a:pt x="16917" y="1031281"/>
                  </a:lnTo>
                  <a:lnTo>
                    <a:pt x="10765" y="995879"/>
                  </a:lnTo>
                  <a:lnTo>
                    <a:pt x="6151" y="962016"/>
                  </a:lnTo>
                  <a:lnTo>
                    <a:pt x="0" y="891211"/>
                  </a:lnTo>
                  <a:lnTo>
                    <a:pt x="0" y="821946"/>
                  </a:lnTo>
                  <a:lnTo>
                    <a:pt x="6151" y="751142"/>
                  </a:lnTo>
                  <a:lnTo>
                    <a:pt x="16917" y="681877"/>
                  </a:lnTo>
                  <a:lnTo>
                    <a:pt x="33834" y="615690"/>
                  </a:lnTo>
                  <a:lnTo>
                    <a:pt x="33834" y="612611"/>
                  </a:lnTo>
                  <a:lnTo>
                    <a:pt x="58441" y="541807"/>
                  </a:lnTo>
                  <a:lnTo>
                    <a:pt x="67669" y="521797"/>
                  </a:lnTo>
                  <a:lnTo>
                    <a:pt x="75358" y="507944"/>
                  </a:lnTo>
                  <a:lnTo>
                    <a:pt x="93814" y="472542"/>
                  </a:lnTo>
                  <a:lnTo>
                    <a:pt x="103041" y="455610"/>
                  </a:lnTo>
                  <a:lnTo>
                    <a:pt x="113807" y="437140"/>
                  </a:lnTo>
                  <a:lnTo>
                    <a:pt x="138414" y="404816"/>
                  </a:lnTo>
                  <a:lnTo>
                    <a:pt x="138414" y="403277"/>
                  </a:lnTo>
                  <a:lnTo>
                    <a:pt x="167634" y="367874"/>
                  </a:lnTo>
                  <a:lnTo>
                    <a:pt x="172248" y="361718"/>
                  </a:lnTo>
                  <a:lnTo>
                    <a:pt x="199931" y="332472"/>
                  </a:lnTo>
                  <a:lnTo>
                    <a:pt x="207621" y="326315"/>
                  </a:lnTo>
                  <a:lnTo>
                    <a:pt x="238379" y="298609"/>
                  </a:lnTo>
                  <a:lnTo>
                    <a:pt x="242993" y="293992"/>
                  </a:lnTo>
                  <a:lnTo>
                    <a:pt x="276828" y="267825"/>
                  </a:lnTo>
                  <a:lnTo>
                    <a:pt x="282980" y="263207"/>
                  </a:lnTo>
                  <a:lnTo>
                    <a:pt x="312200" y="243197"/>
                  </a:lnTo>
                  <a:lnTo>
                    <a:pt x="335269" y="227805"/>
                  </a:lnTo>
                  <a:lnTo>
                    <a:pt x="347573" y="221648"/>
                  </a:lnTo>
                  <a:lnTo>
                    <a:pt x="381407" y="201638"/>
                  </a:lnTo>
                  <a:lnTo>
                    <a:pt x="398325" y="193942"/>
                  </a:lnTo>
                  <a:lnTo>
                    <a:pt x="416780" y="183167"/>
                  </a:lnTo>
                  <a:lnTo>
                    <a:pt x="452153" y="167775"/>
                  </a:lnTo>
                  <a:lnTo>
                    <a:pt x="473684" y="158540"/>
                  </a:lnTo>
                  <a:lnTo>
                    <a:pt x="485987" y="152383"/>
                  </a:lnTo>
                  <a:lnTo>
                    <a:pt x="521360" y="138530"/>
                  </a:lnTo>
                  <a:lnTo>
                    <a:pt x="556732" y="126216"/>
                  </a:lnTo>
                  <a:lnTo>
                    <a:pt x="565960" y="123138"/>
                  </a:lnTo>
                  <a:lnTo>
                    <a:pt x="592105" y="115441"/>
                  </a:lnTo>
                  <a:lnTo>
                    <a:pt x="625939" y="103128"/>
                  </a:lnTo>
                  <a:lnTo>
                    <a:pt x="661312" y="93892"/>
                  </a:lnTo>
                  <a:lnTo>
                    <a:pt x="681305" y="89275"/>
                  </a:lnTo>
                  <a:lnTo>
                    <a:pt x="696684" y="84657"/>
                  </a:lnTo>
                  <a:lnTo>
                    <a:pt x="730519" y="75422"/>
                  </a:lnTo>
                  <a:lnTo>
                    <a:pt x="765891" y="67725"/>
                  </a:lnTo>
                  <a:lnTo>
                    <a:pt x="801264" y="60029"/>
                  </a:lnTo>
                  <a:lnTo>
                    <a:pt x="835098" y="53872"/>
                  </a:lnTo>
                  <a:lnTo>
                    <a:pt x="838174" y="53872"/>
                  </a:lnTo>
                  <a:lnTo>
                    <a:pt x="870471" y="47716"/>
                  </a:lnTo>
                  <a:lnTo>
                    <a:pt x="905843" y="41559"/>
                  </a:lnTo>
                  <a:lnTo>
                    <a:pt x="939678" y="36941"/>
                  </a:lnTo>
                  <a:lnTo>
                    <a:pt x="975051" y="30784"/>
                  </a:lnTo>
                  <a:lnTo>
                    <a:pt x="1010423" y="26166"/>
                  </a:lnTo>
                  <a:lnTo>
                    <a:pt x="1044258" y="23088"/>
                  </a:lnTo>
                  <a:lnTo>
                    <a:pt x="1079630" y="18470"/>
                  </a:lnTo>
                  <a:lnTo>
                    <a:pt x="1084244" y="18470"/>
                  </a:lnTo>
                  <a:lnTo>
                    <a:pt x="1115003" y="15392"/>
                  </a:lnTo>
                  <a:lnTo>
                    <a:pt x="1148837" y="12313"/>
                  </a:lnTo>
                  <a:lnTo>
                    <a:pt x="1184210" y="9235"/>
                  </a:lnTo>
                  <a:lnTo>
                    <a:pt x="1219582" y="7696"/>
                  </a:lnTo>
                  <a:lnTo>
                    <a:pt x="1253417" y="4617"/>
                  </a:lnTo>
                  <a:lnTo>
                    <a:pt x="1288789" y="3078"/>
                  </a:lnTo>
                  <a:lnTo>
                    <a:pt x="1324162" y="1539"/>
                  </a:lnTo>
                  <a:lnTo>
                    <a:pt x="1357996" y="1539"/>
                  </a:lnTo>
                  <a:lnTo>
                    <a:pt x="1393369" y="0"/>
                  </a:lnTo>
                  <a:lnTo>
                    <a:pt x="1465651" y="0"/>
                  </a:lnTo>
                </a:path>
              </a:pathLst>
            </a:custGeom>
            <a:noFill/>
            <a:ln w="14423">
              <a:solidFill>
                <a:srgbClr val="5C4033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07" name="object 22">
              <a:extLst>
                <a:ext uri="{FF2B5EF4-FFF2-40B4-BE49-F238E27FC236}">
                  <a16:creationId xmlns:a16="http://schemas.microsoft.com/office/drawing/2014/main" id="{AA234327-39DC-4082-AD1B-41696DCB8C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7700" y="2366963"/>
              <a:ext cx="2057400" cy="1204912"/>
            </a:xfrm>
            <a:custGeom>
              <a:avLst/>
              <a:gdLst>
                <a:gd name="T0" fmla="*/ 8166 w 2926715"/>
                <a:gd name="T1" fmla="*/ 144173 h 1713229"/>
                <a:gd name="T2" fmla="*/ 13734 w 2926715"/>
                <a:gd name="T3" fmla="*/ 154417 h 1713229"/>
                <a:gd name="T4" fmla="*/ 20787 w 2926715"/>
                <a:gd name="T5" fmla="*/ 163544 h 1713229"/>
                <a:gd name="T6" fmla="*/ 29324 w 2926715"/>
                <a:gd name="T7" fmla="*/ 171740 h 1713229"/>
                <a:gd name="T8" fmla="*/ 40460 w 2926715"/>
                <a:gd name="T9" fmla="*/ 179750 h 1713229"/>
                <a:gd name="T10" fmla="*/ 50296 w 2926715"/>
                <a:gd name="T11" fmla="*/ 185152 h 1713229"/>
                <a:gd name="T12" fmla="*/ 62917 w 2926715"/>
                <a:gd name="T13" fmla="*/ 190553 h 1713229"/>
                <a:gd name="T14" fmla="*/ 75537 w 2926715"/>
                <a:gd name="T15" fmla="*/ 194838 h 1713229"/>
                <a:gd name="T16" fmla="*/ 88158 w 2926715"/>
                <a:gd name="T17" fmla="*/ 198191 h 1713229"/>
                <a:gd name="T18" fmla="*/ 105047 w 2926715"/>
                <a:gd name="T19" fmla="*/ 201544 h 1713229"/>
                <a:gd name="T20" fmla="*/ 121936 w 2926715"/>
                <a:gd name="T21" fmla="*/ 204151 h 1713229"/>
                <a:gd name="T22" fmla="*/ 134557 w 2926715"/>
                <a:gd name="T23" fmla="*/ 205455 h 1713229"/>
                <a:gd name="T24" fmla="*/ 151261 w 2926715"/>
                <a:gd name="T25" fmla="*/ 206759 h 1713229"/>
                <a:gd name="T26" fmla="*/ 168150 w 2926715"/>
                <a:gd name="T27" fmla="*/ 207318 h 1713229"/>
                <a:gd name="T28" fmla="*/ 197659 w 2926715"/>
                <a:gd name="T29" fmla="*/ 206946 h 1713229"/>
                <a:gd name="T30" fmla="*/ 214549 w 2926715"/>
                <a:gd name="T31" fmla="*/ 205828 h 1713229"/>
                <a:gd name="T32" fmla="*/ 227169 w 2926715"/>
                <a:gd name="T33" fmla="*/ 204524 h 1713229"/>
                <a:gd name="T34" fmla="*/ 243873 w 2926715"/>
                <a:gd name="T35" fmla="*/ 202288 h 1713229"/>
                <a:gd name="T36" fmla="*/ 256493 w 2926715"/>
                <a:gd name="T37" fmla="*/ 200053 h 1713229"/>
                <a:gd name="T38" fmla="*/ 273382 w 2926715"/>
                <a:gd name="T39" fmla="*/ 195955 h 1713229"/>
                <a:gd name="T40" fmla="*/ 286003 w 2926715"/>
                <a:gd name="T41" fmla="*/ 192043 h 1713229"/>
                <a:gd name="T42" fmla="*/ 298623 w 2926715"/>
                <a:gd name="T43" fmla="*/ 187014 h 1713229"/>
                <a:gd name="T44" fmla="*/ 311245 w 2926715"/>
                <a:gd name="T45" fmla="*/ 180495 h 1713229"/>
                <a:gd name="T46" fmla="*/ 319781 w 2926715"/>
                <a:gd name="T47" fmla="*/ 174907 h 1713229"/>
                <a:gd name="T48" fmla="*/ 329061 w 2926715"/>
                <a:gd name="T49" fmla="*/ 167084 h 1713229"/>
                <a:gd name="T50" fmla="*/ 336485 w 2926715"/>
                <a:gd name="T51" fmla="*/ 158329 h 1713229"/>
                <a:gd name="T52" fmla="*/ 344094 w 2926715"/>
                <a:gd name="T53" fmla="*/ 145849 h 1713229"/>
                <a:gd name="T54" fmla="*/ 349105 w 2926715"/>
                <a:gd name="T55" fmla="*/ 132810 h 1713229"/>
                <a:gd name="T56" fmla="*/ 352446 w 2926715"/>
                <a:gd name="T57" fmla="*/ 116418 h 1713229"/>
                <a:gd name="T58" fmla="*/ 351147 w 2926715"/>
                <a:gd name="T59" fmla="*/ 82517 h 1713229"/>
                <a:gd name="T60" fmla="*/ 345022 w 2926715"/>
                <a:gd name="T61" fmla="*/ 63146 h 1713229"/>
                <a:gd name="T62" fmla="*/ 339454 w 2926715"/>
                <a:gd name="T63" fmla="*/ 52901 h 1713229"/>
                <a:gd name="T64" fmla="*/ 332402 w 2926715"/>
                <a:gd name="T65" fmla="*/ 43773 h 1713229"/>
                <a:gd name="T66" fmla="*/ 323864 w 2926715"/>
                <a:gd name="T67" fmla="*/ 35578 h 1713229"/>
                <a:gd name="T68" fmla="*/ 312729 w 2926715"/>
                <a:gd name="T69" fmla="*/ 27568 h 1713229"/>
                <a:gd name="T70" fmla="*/ 302893 w 2926715"/>
                <a:gd name="T71" fmla="*/ 22166 h 1713229"/>
                <a:gd name="T72" fmla="*/ 290271 w 2926715"/>
                <a:gd name="T73" fmla="*/ 16765 h 1713229"/>
                <a:gd name="T74" fmla="*/ 277652 w 2926715"/>
                <a:gd name="T75" fmla="*/ 12480 h 1713229"/>
                <a:gd name="T76" fmla="*/ 265031 w 2926715"/>
                <a:gd name="T77" fmla="*/ 9127 h 1713229"/>
                <a:gd name="T78" fmla="*/ 248141 w 2926715"/>
                <a:gd name="T79" fmla="*/ 5774 h 1713229"/>
                <a:gd name="T80" fmla="*/ 231252 w 2926715"/>
                <a:gd name="T81" fmla="*/ 3167 h 1713229"/>
                <a:gd name="T82" fmla="*/ 218631 w 2926715"/>
                <a:gd name="T83" fmla="*/ 1862 h 1713229"/>
                <a:gd name="T84" fmla="*/ 201928 w 2926715"/>
                <a:gd name="T85" fmla="*/ 558 h 1713229"/>
                <a:gd name="T86" fmla="*/ 185039 w 2926715"/>
                <a:gd name="T87" fmla="*/ 0 h 1713229"/>
                <a:gd name="T88" fmla="*/ 155529 w 2926715"/>
                <a:gd name="T89" fmla="*/ 373 h 1713229"/>
                <a:gd name="T90" fmla="*/ 138640 w 2926715"/>
                <a:gd name="T91" fmla="*/ 1490 h 1713229"/>
                <a:gd name="T92" fmla="*/ 126019 w 2926715"/>
                <a:gd name="T93" fmla="*/ 2794 h 1713229"/>
                <a:gd name="T94" fmla="*/ 109316 w 2926715"/>
                <a:gd name="T95" fmla="*/ 5029 h 1713229"/>
                <a:gd name="T96" fmla="*/ 96695 w 2926715"/>
                <a:gd name="T97" fmla="*/ 7264 h 1713229"/>
                <a:gd name="T98" fmla="*/ 79806 w 2926715"/>
                <a:gd name="T99" fmla="*/ 11362 h 1713229"/>
                <a:gd name="T100" fmla="*/ 67185 w 2926715"/>
                <a:gd name="T101" fmla="*/ 15274 h 1713229"/>
                <a:gd name="T102" fmla="*/ 54565 w 2926715"/>
                <a:gd name="T103" fmla="*/ 20303 h 1713229"/>
                <a:gd name="T104" fmla="*/ 41945 w 2926715"/>
                <a:gd name="T105" fmla="*/ 26822 h 1713229"/>
                <a:gd name="T106" fmla="*/ 33407 w 2926715"/>
                <a:gd name="T107" fmla="*/ 32411 h 1713229"/>
                <a:gd name="T108" fmla="*/ 24127 w 2926715"/>
                <a:gd name="T109" fmla="*/ 40234 h 1713229"/>
                <a:gd name="T110" fmla="*/ 16703 w 2926715"/>
                <a:gd name="T111" fmla="*/ 48988 h 1713229"/>
                <a:gd name="T112" fmla="*/ 9094 w 2926715"/>
                <a:gd name="T113" fmla="*/ 61469 h 1713229"/>
                <a:gd name="T114" fmla="*/ 4083 w 2926715"/>
                <a:gd name="T115" fmla="*/ 74507 h 1713229"/>
                <a:gd name="T116" fmla="*/ 742 w 2926715"/>
                <a:gd name="T117" fmla="*/ 90899 h 1713229"/>
                <a:gd name="T118" fmla="*/ 1298 w 2926715"/>
                <a:gd name="T119" fmla="*/ 120517 h 171322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926715" h="1713229">
                  <a:moveTo>
                    <a:pt x="33834" y="1097468"/>
                  </a:moveTo>
                  <a:lnTo>
                    <a:pt x="33834" y="1100546"/>
                  </a:lnTo>
                  <a:lnTo>
                    <a:pt x="58441" y="1171350"/>
                  </a:lnTo>
                  <a:lnTo>
                    <a:pt x="67669" y="1191360"/>
                  </a:lnTo>
                  <a:lnTo>
                    <a:pt x="75358" y="1205213"/>
                  </a:lnTo>
                  <a:lnTo>
                    <a:pt x="93814" y="1240616"/>
                  </a:lnTo>
                  <a:lnTo>
                    <a:pt x="103041" y="1257547"/>
                  </a:lnTo>
                  <a:lnTo>
                    <a:pt x="113807" y="1276018"/>
                  </a:lnTo>
                  <a:lnTo>
                    <a:pt x="138414" y="1308341"/>
                  </a:lnTo>
                  <a:lnTo>
                    <a:pt x="138414" y="1309881"/>
                  </a:lnTo>
                  <a:lnTo>
                    <a:pt x="167634" y="1345283"/>
                  </a:lnTo>
                  <a:lnTo>
                    <a:pt x="172248" y="1351440"/>
                  </a:lnTo>
                  <a:lnTo>
                    <a:pt x="199931" y="1380685"/>
                  </a:lnTo>
                  <a:lnTo>
                    <a:pt x="207621" y="1386842"/>
                  </a:lnTo>
                  <a:lnTo>
                    <a:pt x="238379" y="1414548"/>
                  </a:lnTo>
                  <a:lnTo>
                    <a:pt x="242993" y="1419166"/>
                  </a:lnTo>
                  <a:lnTo>
                    <a:pt x="276828" y="1445333"/>
                  </a:lnTo>
                  <a:lnTo>
                    <a:pt x="282980" y="1449950"/>
                  </a:lnTo>
                  <a:lnTo>
                    <a:pt x="312200" y="1469960"/>
                  </a:lnTo>
                  <a:lnTo>
                    <a:pt x="335269" y="1485352"/>
                  </a:lnTo>
                  <a:lnTo>
                    <a:pt x="347573" y="1491509"/>
                  </a:lnTo>
                  <a:lnTo>
                    <a:pt x="381407" y="1511519"/>
                  </a:lnTo>
                  <a:lnTo>
                    <a:pt x="398325" y="1519215"/>
                  </a:lnTo>
                  <a:lnTo>
                    <a:pt x="416780" y="1529990"/>
                  </a:lnTo>
                  <a:lnTo>
                    <a:pt x="452153" y="1545382"/>
                  </a:lnTo>
                  <a:lnTo>
                    <a:pt x="473684" y="1554618"/>
                  </a:lnTo>
                  <a:lnTo>
                    <a:pt x="485987" y="1560774"/>
                  </a:lnTo>
                  <a:lnTo>
                    <a:pt x="521360" y="1574628"/>
                  </a:lnTo>
                  <a:lnTo>
                    <a:pt x="556732" y="1586941"/>
                  </a:lnTo>
                  <a:lnTo>
                    <a:pt x="565960" y="1590020"/>
                  </a:lnTo>
                  <a:lnTo>
                    <a:pt x="592105" y="1597716"/>
                  </a:lnTo>
                  <a:lnTo>
                    <a:pt x="625939" y="1610030"/>
                  </a:lnTo>
                  <a:lnTo>
                    <a:pt x="661312" y="1619265"/>
                  </a:lnTo>
                  <a:lnTo>
                    <a:pt x="681305" y="1623883"/>
                  </a:lnTo>
                  <a:lnTo>
                    <a:pt x="696684" y="1628500"/>
                  </a:lnTo>
                  <a:lnTo>
                    <a:pt x="730519" y="1637736"/>
                  </a:lnTo>
                  <a:lnTo>
                    <a:pt x="801264" y="1653128"/>
                  </a:lnTo>
                  <a:lnTo>
                    <a:pt x="835098" y="1659285"/>
                  </a:lnTo>
                  <a:lnTo>
                    <a:pt x="838174" y="1659285"/>
                  </a:lnTo>
                  <a:lnTo>
                    <a:pt x="870471" y="1665442"/>
                  </a:lnTo>
                  <a:lnTo>
                    <a:pt x="905843" y="1671599"/>
                  </a:lnTo>
                  <a:lnTo>
                    <a:pt x="939678" y="1676216"/>
                  </a:lnTo>
                  <a:lnTo>
                    <a:pt x="975051" y="1682373"/>
                  </a:lnTo>
                  <a:lnTo>
                    <a:pt x="1010423" y="1686991"/>
                  </a:lnTo>
                  <a:lnTo>
                    <a:pt x="1044258" y="1690069"/>
                  </a:lnTo>
                  <a:lnTo>
                    <a:pt x="1079630" y="1694687"/>
                  </a:lnTo>
                  <a:lnTo>
                    <a:pt x="1084244" y="1694687"/>
                  </a:lnTo>
                  <a:lnTo>
                    <a:pt x="1115003" y="1697766"/>
                  </a:lnTo>
                  <a:lnTo>
                    <a:pt x="1148837" y="1700844"/>
                  </a:lnTo>
                  <a:lnTo>
                    <a:pt x="1184210" y="1703922"/>
                  </a:lnTo>
                  <a:lnTo>
                    <a:pt x="1219582" y="1705462"/>
                  </a:lnTo>
                  <a:lnTo>
                    <a:pt x="1253417" y="1708540"/>
                  </a:lnTo>
                  <a:lnTo>
                    <a:pt x="1288789" y="1710079"/>
                  </a:lnTo>
                  <a:lnTo>
                    <a:pt x="1324162" y="1711619"/>
                  </a:lnTo>
                  <a:lnTo>
                    <a:pt x="1357996" y="1711619"/>
                  </a:lnTo>
                  <a:lnTo>
                    <a:pt x="1393369" y="1713158"/>
                  </a:lnTo>
                  <a:lnTo>
                    <a:pt x="1533321" y="1713158"/>
                  </a:lnTo>
                  <a:lnTo>
                    <a:pt x="1568694" y="1711619"/>
                  </a:lnTo>
                  <a:lnTo>
                    <a:pt x="1602528" y="1711619"/>
                  </a:lnTo>
                  <a:lnTo>
                    <a:pt x="1637901" y="1710079"/>
                  </a:lnTo>
                  <a:lnTo>
                    <a:pt x="1673273" y="1708540"/>
                  </a:lnTo>
                  <a:lnTo>
                    <a:pt x="1707108" y="1705462"/>
                  </a:lnTo>
                  <a:lnTo>
                    <a:pt x="1742480" y="1703922"/>
                  </a:lnTo>
                  <a:lnTo>
                    <a:pt x="1777853" y="1700844"/>
                  </a:lnTo>
                  <a:lnTo>
                    <a:pt x="1811687" y="1697766"/>
                  </a:lnTo>
                  <a:lnTo>
                    <a:pt x="1842446" y="1694687"/>
                  </a:lnTo>
                  <a:lnTo>
                    <a:pt x="1847060" y="1694687"/>
                  </a:lnTo>
                  <a:lnTo>
                    <a:pt x="1882432" y="1690069"/>
                  </a:lnTo>
                  <a:lnTo>
                    <a:pt x="1916267" y="1686991"/>
                  </a:lnTo>
                  <a:lnTo>
                    <a:pt x="1951640" y="1682373"/>
                  </a:lnTo>
                  <a:lnTo>
                    <a:pt x="1987012" y="1676216"/>
                  </a:lnTo>
                  <a:lnTo>
                    <a:pt x="2020847" y="1671599"/>
                  </a:lnTo>
                  <a:lnTo>
                    <a:pt x="2056219" y="1665442"/>
                  </a:lnTo>
                  <a:lnTo>
                    <a:pt x="2088516" y="1659285"/>
                  </a:lnTo>
                  <a:lnTo>
                    <a:pt x="2091592" y="1659285"/>
                  </a:lnTo>
                  <a:lnTo>
                    <a:pt x="2125426" y="1653128"/>
                  </a:lnTo>
                  <a:lnTo>
                    <a:pt x="2196171" y="1637736"/>
                  </a:lnTo>
                  <a:lnTo>
                    <a:pt x="2230006" y="1628500"/>
                  </a:lnTo>
                  <a:lnTo>
                    <a:pt x="2245385" y="1623883"/>
                  </a:lnTo>
                  <a:lnTo>
                    <a:pt x="2265378" y="1619265"/>
                  </a:lnTo>
                  <a:lnTo>
                    <a:pt x="2300751" y="1610030"/>
                  </a:lnTo>
                  <a:lnTo>
                    <a:pt x="2336123" y="1597716"/>
                  </a:lnTo>
                  <a:lnTo>
                    <a:pt x="2360730" y="1590020"/>
                  </a:lnTo>
                  <a:lnTo>
                    <a:pt x="2369958" y="1586941"/>
                  </a:lnTo>
                  <a:lnTo>
                    <a:pt x="2405331" y="1574628"/>
                  </a:lnTo>
                  <a:lnTo>
                    <a:pt x="2440703" y="1560774"/>
                  </a:lnTo>
                  <a:lnTo>
                    <a:pt x="2453007" y="1554618"/>
                  </a:lnTo>
                  <a:lnTo>
                    <a:pt x="2474538" y="1545382"/>
                  </a:lnTo>
                  <a:lnTo>
                    <a:pt x="2509910" y="1529990"/>
                  </a:lnTo>
                  <a:lnTo>
                    <a:pt x="2528365" y="1519215"/>
                  </a:lnTo>
                  <a:lnTo>
                    <a:pt x="2545283" y="1511519"/>
                  </a:lnTo>
                  <a:lnTo>
                    <a:pt x="2579117" y="1491509"/>
                  </a:lnTo>
                  <a:lnTo>
                    <a:pt x="2591421" y="1485352"/>
                  </a:lnTo>
                  <a:lnTo>
                    <a:pt x="2614490" y="1469960"/>
                  </a:lnTo>
                  <a:lnTo>
                    <a:pt x="2643711" y="1449950"/>
                  </a:lnTo>
                  <a:lnTo>
                    <a:pt x="2649862" y="1445333"/>
                  </a:lnTo>
                  <a:lnTo>
                    <a:pt x="2683697" y="1419166"/>
                  </a:lnTo>
                  <a:lnTo>
                    <a:pt x="2688311" y="1414548"/>
                  </a:lnTo>
                  <a:lnTo>
                    <a:pt x="2719069" y="1386842"/>
                  </a:lnTo>
                  <a:lnTo>
                    <a:pt x="2726759" y="1380685"/>
                  </a:lnTo>
                  <a:lnTo>
                    <a:pt x="2754442" y="1351440"/>
                  </a:lnTo>
                  <a:lnTo>
                    <a:pt x="2759056" y="1345283"/>
                  </a:lnTo>
                  <a:lnTo>
                    <a:pt x="2788276" y="1309881"/>
                  </a:lnTo>
                  <a:lnTo>
                    <a:pt x="2788276" y="1308341"/>
                  </a:lnTo>
                  <a:lnTo>
                    <a:pt x="2812883" y="1276018"/>
                  </a:lnTo>
                  <a:lnTo>
                    <a:pt x="2823649" y="1257547"/>
                  </a:lnTo>
                  <a:lnTo>
                    <a:pt x="2832877" y="1240616"/>
                  </a:lnTo>
                  <a:lnTo>
                    <a:pt x="2851332" y="1205213"/>
                  </a:lnTo>
                  <a:lnTo>
                    <a:pt x="2859021" y="1191360"/>
                  </a:lnTo>
                  <a:lnTo>
                    <a:pt x="2868249" y="1171350"/>
                  </a:lnTo>
                  <a:lnTo>
                    <a:pt x="2892856" y="1100546"/>
                  </a:lnTo>
                  <a:lnTo>
                    <a:pt x="2892856" y="1097468"/>
                  </a:lnTo>
                  <a:lnTo>
                    <a:pt x="2902084" y="1066683"/>
                  </a:lnTo>
                  <a:lnTo>
                    <a:pt x="2909773" y="1031281"/>
                  </a:lnTo>
                  <a:lnTo>
                    <a:pt x="2915925" y="995879"/>
                  </a:lnTo>
                  <a:lnTo>
                    <a:pt x="2920539" y="962016"/>
                  </a:lnTo>
                  <a:lnTo>
                    <a:pt x="2926691" y="891211"/>
                  </a:lnTo>
                  <a:lnTo>
                    <a:pt x="2926691" y="821946"/>
                  </a:lnTo>
                  <a:lnTo>
                    <a:pt x="2920539" y="751142"/>
                  </a:lnTo>
                  <a:lnTo>
                    <a:pt x="2909773" y="681877"/>
                  </a:lnTo>
                  <a:lnTo>
                    <a:pt x="2892856" y="615690"/>
                  </a:lnTo>
                  <a:lnTo>
                    <a:pt x="2892856" y="612611"/>
                  </a:lnTo>
                  <a:lnTo>
                    <a:pt x="2868249" y="541807"/>
                  </a:lnTo>
                  <a:lnTo>
                    <a:pt x="2859021" y="521797"/>
                  </a:lnTo>
                  <a:lnTo>
                    <a:pt x="2851332" y="507944"/>
                  </a:lnTo>
                  <a:lnTo>
                    <a:pt x="2832877" y="472542"/>
                  </a:lnTo>
                  <a:lnTo>
                    <a:pt x="2823649" y="455610"/>
                  </a:lnTo>
                  <a:lnTo>
                    <a:pt x="2812883" y="437140"/>
                  </a:lnTo>
                  <a:lnTo>
                    <a:pt x="2788276" y="404816"/>
                  </a:lnTo>
                  <a:lnTo>
                    <a:pt x="2788276" y="403277"/>
                  </a:lnTo>
                  <a:lnTo>
                    <a:pt x="2759056" y="367874"/>
                  </a:lnTo>
                  <a:lnTo>
                    <a:pt x="2754442" y="361718"/>
                  </a:lnTo>
                  <a:lnTo>
                    <a:pt x="2726759" y="332472"/>
                  </a:lnTo>
                  <a:lnTo>
                    <a:pt x="2719069" y="326315"/>
                  </a:lnTo>
                  <a:lnTo>
                    <a:pt x="2688311" y="298609"/>
                  </a:lnTo>
                  <a:lnTo>
                    <a:pt x="2683697" y="293992"/>
                  </a:lnTo>
                  <a:lnTo>
                    <a:pt x="2649862" y="267825"/>
                  </a:lnTo>
                  <a:lnTo>
                    <a:pt x="2643711" y="263207"/>
                  </a:lnTo>
                  <a:lnTo>
                    <a:pt x="2614490" y="243197"/>
                  </a:lnTo>
                  <a:lnTo>
                    <a:pt x="2591421" y="227805"/>
                  </a:lnTo>
                  <a:lnTo>
                    <a:pt x="2579117" y="221648"/>
                  </a:lnTo>
                  <a:lnTo>
                    <a:pt x="2545283" y="201638"/>
                  </a:lnTo>
                  <a:lnTo>
                    <a:pt x="2528365" y="193942"/>
                  </a:lnTo>
                  <a:lnTo>
                    <a:pt x="2509910" y="183167"/>
                  </a:lnTo>
                  <a:lnTo>
                    <a:pt x="2474538" y="167775"/>
                  </a:lnTo>
                  <a:lnTo>
                    <a:pt x="2453007" y="158540"/>
                  </a:lnTo>
                  <a:lnTo>
                    <a:pt x="2440703" y="152383"/>
                  </a:lnTo>
                  <a:lnTo>
                    <a:pt x="2405331" y="138530"/>
                  </a:lnTo>
                  <a:lnTo>
                    <a:pt x="2369958" y="126216"/>
                  </a:lnTo>
                  <a:lnTo>
                    <a:pt x="2360730" y="123138"/>
                  </a:lnTo>
                  <a:lnTo>
                    <a:pt x="2336123" y="115441"/>
                  </a:lnTo>
                  <a:lnTo>
                    <a:pt x="2300751" y="103128"/>
                  </a:lnTo>
                  <a:lnTo>
                    <a:pt x="2265378" y="93892"/>
                  </a:lnTo>
                  <a:lnTo>
                    <a:pt x="2245385" y="89275"/>
                  </a:lnTo>
                  <a:lnTo>
                    <a:pt x="2230006" y="84657"/>
                  </a:lnTo>
                  <a:lnTo>
                    <a:pt x="2196171" y="75422"/>
                  </a:lnTo>
                  <a:lnTo>
                    <a:pt x="2125426" y="60029"/>
                  </a:lnTo>
                  <a:lnTo>
                    <a:pt x="2091592" y="53872"/>
                  </a:lnTo>
                  <a:lnTo>
                    <a:pt x="2088516" y="53872"/>
                  </a:lnTo>
                  <a:lnTo>
                    <a:pt x="2056219" y="47716"/>
                  </a:lnTo>
                  <a:lnTo>
                    <a:pt x="2020847" y="41559"/>
                  </a:lnTo>
                  <a:lnTo>
                    <a:pt x="1987012" y="36941"/>
                  </a:lnTo>
                  <a:lnTo>
                    <a:pt x="1951640" y="30784"/>
                  </a:lnTo>
                  <a:lnTo>
                    <a:pt x="1916267" y="26166"/>
                  </a:lnTo>
                  <a:lnTo>
                    <a:pt x="1882432" y="23088"/>
                  </a:lnTo>
                  <a:lnTo>
                    <a:pt x="1847060" y="18470"/>
                  </a:lnTo>
                  <a:lnTo>
                    <a:pt x="1842446" y="18470"/>
                  </a:lnTo>
                  <a:lnTo>
                    <a:pt x="1811687" y="15392"/>
                  </a:lnTo>
                  <a:lnTo>
                    <a:pt x="1777853" y="12313"/>
                  </a:lnTo>
                  <a:lnTo>
                    <a:pt x="1742480" y="9235"/>
                  </a:lnTo>
                  <a:lnTo>
                    <a:pt x="1707108" y="7696"/>
                  </a:lnTo>
                  <a:lnTo>
                    <a:pt x="1673273" y="4617"/>
                  </a:lnTo>
                  <a:lnTo>
                    <a:pt x="1637901" y="3078"/>
                  </a:lnTo>
                  <a:lnTo>
                    <a:pt x="1602528" y="1539"/>
                  </a:lnTo>
                  <a:lnTo>
                    <a:pt x="1568694" y="1539"/>
                  </a:lnTo>
                  <a:lnTo>
                    <a:pt x="1533321" y="0"/>
                  </a:lnTo>
                  <a:lnTo>
                    <a:pt x="1393369" y="0"/>
                  </a:lnTo>
                  <a:lnTo>
                    <a:pt x="1357996" y="1539"/>
                  </a:lnTo>
                  <a:lnTo>
                    <a:pt x="1324162" y="1539"/>
                  </a:lnTo>
                  <a:lnTo>
                    <a:pt x="1288789" y="3078"/>
                  </a:lnTo>
                  <a:lnTo>
                    <a:pt x="1253417" y="4617"/>
                  </a:lnTo>
                  <a:lnTo>
                    <a:pt x="1219582" y="7696"/>
                  </a:lnTo>
                  <a:lnTo>
                    <a:pt x="1184210" y="9235"/>
                  </a:lnTo>
                  <a:lnTo>
                    <a:pt x="1148837" y="12313"/>
                  </a:lnTo>
                  <a:lnTo>
                    <a:pt x="1115003" y="15392"/>
                  </a:lnTo>
                  <a:lnTo>
                    <a:pt x="1084244" y="18470"/>
                  </a:lnTo>
                  <a:lnTo>
                    <a:pt x="1079630" y="18470"/>
                  </a:lnTo>
                  <a:lnTo>
                    <a:pt x="1044258" y="23088"/>
                  </a:lnTo>
                  <a:lnTo>
                    <a:pt x="1010423" y="26166"/>
                  </a:lnTo>
                  <a:lnTo>
                    <a:pt x="975051" y="30784"/>
                  </a:lnTo>
                  <a:lnTo>
                    <a:pt x="939678" y="36941"/>
                  </a:lnTo>
                  <a:lnTo>
                    <a:pt x="905843" y="41559"/>
                  </a:lnTo>
                  <a:lnTo>
                    <a:pt x="870471" y="47716"/>
                  </a:lnTo>
                  <a:lnTo>
                    <a:pt x="838174" y="53872"/>
                  </a:lnTo>
                  <a:lnTo>
                    <a:pt x="835098" y="53872"/>
                  </a:lnTo>
                  <a:lnTo>
                    <a:pt x="801264" y="60029"/>
                  </a:lnTo>
                  <a:lnTo>
                    <a:pt x="730519" y="75422"/>
                  </a:lnTo>
                  <a:lnTo>
                    <a:pt x="696684" y="84657"/>
                  </a:lnTo>
                  <a:lnTo>
                    <a:pt x="681305" y="89275"/>
                  </a:lnTo>
                  <a:lnTo>
                    <a:pt x="661312" y="93892"/>
                  </a:lnTo>
                  <a:lnTo>
                    <a:pt x="625939" y="103128"/>
                  </a:lnTo>
                  <a:lnTo>
                    <a:pt x="592105" y="115441"/>
                  </a:lnTo>
                  <a:lnTo>
                    <a:pt x="565960" y="123138"/>
                  </a:lnTo>
                  <a:lnTo>
                    <a:pt x="556732" y="126216"/>
                  </a:lnTo>
                  <a:lnTo>
                    <a:pt x="521360" y="138530"/>
                  </a:lnTo>
                  <a:lnTo>
                    <a:pt x="485987" y="152383"/>
                  </a:lnTo>
                  <a:lnTo>
                    <a:pt x="473684" y="158540"/>
                  </a:lnTo>
                  <a:lnTo>
                    <a:pt x="452153" y="167775"/>
                  </a:lnTo>
                  <a:lnTo>
                    <a:pt x="416780" y="183167"/>
                  </a:lnTo>
                  <a:lnTo>
                    <a:pt x="398325" y="193942"/>
                  </a:lnTo>
                  <a:lnTo>
                    <a:pt x="381407" y="201638"/>
                  </a:lnTo>
                  <a:lnTo>
                    <a:pt x="347573" y="221648"/>
                  </a:lnTo>
                  <a:lnTo>
                    <a:pt x="335269" y="227805"/>
                  </a:lnTo>
                  <a:lnTo>
                    <a:pt x="312200" y="243197"/>
                  </a:lnTo>
                  <a:lnTo>
                    <a:pt x="282980" y="263207"/>
                  </a:lnTo>
                  <a:lnTo>
                    <a:pt x="276828" y="267825"/>
                  </a:lnTo>
                  <a:lnTo>
                    <a:pt x="242993" y="293992"/>
                  </a:lnTo>
                  <a:lnTo>
                    <a:pt x="238379" y="298609"/>
                  </a:lnTo>
                  <a:lnTo>
                    <a:pt x="207621" y="326315"/>
                  </a:lnTo>
                  <a:lnTo>
                    <a:pt x="199931" y="332472"/>
                  </a:lnTo>
                  <a:lnTo>
                    <a:pt x="172248" y="361718"/>
                  </a:lnTo>
                  <a:lnTo>
                    <a:pt x="167634" y="367874"/>
                  </a:lnTo>
                  <a:lnTo>
                    <a:pt x="138414" y="403277"/>
                  </a:lnTo>
                  <a:lnTo>
                    <a:pt x="138414" y="404816"/>
                  </a:lnTo>
                  <a:lnTo>
                    <a:pt x="113807" y="437140"/>
                  </a:lnTo>
                  <a:lnTo>
                    <a:pt x="103041" y="455610"/>
                  </a:lnTo>
                  <a:lnTo>
                    <a:pt x="93814" y="472542"/>
                  </a:lnTo>
                  <a:lnTo>
                    <a:pt x="75358" y="507944"/>
                  </a:lnTo>
                  <a:lnTo>
                    <a:pt x="67669" y="521797"/>
                  </a:lnTo>
                  <a:lnTo>
                    <a:pt x="58441" y="541807"/>
                  </a:lnTo>
                  <a:lnTo>
                    <a:pt x="33834" y="612611"/>
                  </a:lnTo>
                  <a:lnTo>
                    <a:pt x="33834" y="615690"/>
                  </a:lnTo>
                  <a:lnTo>
                    <a:pt x="24606" y="646474"/>
                  </a:lnTo>
                  <a:lnTo>
                    <a:pt x="16917" y="681877"/>
                  </a:lnTo>
                  <a:lnTo>
                    <a:pt x="10765" y="717279"/>
                  </a:lnTo>
                  <a:lnTo>
                    <a:pt x="6151" y="751142"/>
                  </a:lnTo>
                  <a:lnTo>
                    <a:pt x="0" y="821946"/>
                  </a:lnTo>
                  <a:lnTo>
                    <a:pt x="0" y="891211"/>
                  </a:lnTo>
                  <a:lnTo>
                    <a:pt x="6151" y="962016"/>
                  </a:lnTo>
                  <a:lnTo>
                    <a:pt x="10765" y="995879"/>
                  </a:lnTo>
                  <a:lnTo>
                    <a:pt x="16917" y="1031281"/>
                  </a:lnTo>
                  <a:lnTo>
                    <a:pt x="24606" y="1066683"/>
                  </a:lnTo>
                  <a:lnTo>
                    <a:pt x="33834" y="1097468"/>
                  </a:lnTo>
                </a:path>
              </a:pathLst>
            </a:custGeom>
            <a:noFill/>
            <a:ln w="14427">
              <a:solidFill>
                <a:srgbClr val="5C40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08" name="object 23">
              <a:extLst>
                <a:ext uri="{FF2B5EF4-FFF2-40B4-BE49-F238E27FC236}">
                  <a16:creationId xmlns:a16="http://schemas.microsoft.com/office/drawing/2014/main" id="{A8218569-372B-49BB-B0F6-5C9866ED60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8838" y="2543175"/>
              <a:ext cx="1633537" cy="852488"/>
            </a:xfrm>
            <a:custGeom>
              <a:avLst/>
              <a:gdLst>
                <a:gd name="T0" fmla="*/ 2781 w 2324100"/>
                <a:gd name="T1" fmla="*/ 90399 h 1211579"/>
                <a:gd name="T2" fmla="*/ 6675 w 2324100"/>
                <a:gd name="T3" fmla="*/ 98991 h 1211579"/>
                <a:gd name="T4" fmla="*/ 12609 w 2324100"/>
                <a:gd name="T5" fmla="*/ 107396 h 1211579"/>
                <a:gd name="T6" fmla="*/ 20954 w 2324100"/>
                <a:gd name="T7" fmla="*/ 115801 h 1211579"/>
                <a:gd name="T8" fmla="*/ 33007 w 2324100"/>
                <a:gd name="T9" fmla="*/ 124393 h 1211579"/>
                <a:gd name="T10" fmla="*/ 43391 w 2324100"/>
                <a:gd name="T11" fmla="*/ 129622 h 1211579"/>
                <a:gd name="T12" fmla="*/ 63232 w 2324100"/>
                <a:gd name="T13" fmla="*/ 137094 h 1211579"/>
                <a:gd name="T14" fmla="*/ 76954 w 2324100"/>
                <a:gd name="T15" fmla="*/ 140643 h 1211579"/>
                <a:gd name="T16" fmla="*/ 85484 w 2324100"/>
                <a:gd name="T17" fmla="*/ 142323 h 1211579"/>
                <a:gd name="T18" fmla="*/ 98093 w 2324100"/>
                <a:gd name="T19" fmla="*/ 144192 h 1211579"/>
                <a:gd name="T20" fmla="*/ 108848 w 2324100"/>
                <a:gd name="T21" fmla="*/ 145499 h 1211579"/>
                <a:gd name="T22" fmla="*/ 119047 w 2324100"/>
                <a:gd name="T23" fmla="*/ 146246 h 1211579"/>
                <a:gd name="T24" fmla="*/ 131656 w 2324100"/>
                <a:gd name="T25" fmla="*/ 146806 h 1211579"/>
                <a:gd name="T26" fmla="*/ 148530 w 2324100"/>
                <a:gd name="T27" fmla="*/ 146806 h 1211579"/>
                <a:gd name="T28" fmla="*/ 161140 w 2324100"/>
                <a:gd name="T29" fmla="*/ 146246 h 1211579"/>
                <a:gd name="T30" fmla="*/ 171338 w 2324100"/>
                <a:gd name="T31" fmla="*/ 145499 h 1211579"/>
                <a:gd name="T32" fmla="*/ 182094 w 2324100"/>
                <a:gd name="T33" fmla="*/ 144192 h 1211579"/>
                <a:gd name="T34" fmla="*/ 194703 w 2324100"/>
                <a:gd name="T35" fmla="*/ 142323 h 1211579"/>
                <a:gd name="T36" fmla="*/ 203233 w 2324100"/>
                <a:gd name="T37" fmla="*/ 140643 h 1211579"/>
                <a:gd name="T38" fmla="*/ 216954 w 2324100"/>
                <a:gd name="T39" fmla="*/ 137094 h 1211579"/>
                <a:gd name="T40" fmla="*/ 236796 w 2324100"/>
                <a:gd name="T41" fmla="*/ 129622 h 1211579"/>
                <a:gd name="T42" fmla="*/ 245326 w 2324100"/>
                <a:gd name="T43" fmla="*/ 125513 h 1211579"/>
                <a:gd name="T44" fmla="*/ 253670 w 2324100"/>
                <a:gd name="T45" fmla="*/ 120098 h 1211579"/>
                <a:gd name="T46" fmla="*/ 266279 w 2324100"/>
                <a:gd name="T47" fmla="*/ 108891 h 1211579"/>
                <a:gd name="T48" fmla="*/ 270915 w 2324100"/>
                <a:gd name="T49" fmla="*/ 103100 h 1211579"/>
                <a:gd name="T50" fmla="*/ 275736 w 2324100"/>
                <a:gd name="T51" fmla="*/ 94696 h 1211579"/>
                <a:gd name="T52" fmla="*/ 278888 w 2324100"/>
                <a:gd name="T53" fmla="*/ 85170 h 1211579"/>
                <a:gd name="T54" fmla="*/ 280187 w 2324100"/>
                <a:gd name="T55" fmla="*/ 73590 h 1211579"/>
                <a:gd name="T56" fmla="*/ 278888 w 2324100"/>
                <a:gd name="T57" fmla="*/ 61823 h 1211579"/>
                <a:gd name="T58" fmla="*/ 275736 w 2324100"/>
                <a:gd name="T59" fmla="*/ 52298 h 1211579"/>
                <a:gd name="T60" fmla="*/ 270915 w 2324100"/>
                <a:gd name="T61" fmla="*/ 43892 h 1211579"/>
                <a:gd name="T62" fmla="*/ 266279 w 2324100"/>
                <a:gd name="T63" fmla="*/ 38102 h 1211579"/>
                <a:gd name="T64" fmla="*/ 253670 w 2324100"/>
                <a:gd name="T65" fmla="*/ 26896 h 1211579"/>
                <a:gd name="T66" fmla="*/ 245326 w 2324100"/>
                <a:gd name="T67" fmla="*/ 21479 h 1211579"/>
                <a:gd name="T68" fmla="*/ 236796 w 2324100"/>
                <a:gd name="T69" fmla="*/ 17370 h 1211579"/>
                <a:gd name="T70" fmla="*/ 216954 w 2324100"/>
                <a:gd name="T71" fmla="*/ 9899 h 1211579"/>
                <a:gd name="T72" fmla="*/ 203233 w 2324100"/>
                <a:gd name="T73" fmla="*/ 6350 h 1211579"/>
                <a:gd name="T74" fmla="*/ 194703 w 2324100"/>
                <a:gd name="T75" fmla="*/ 4669 h 1211579"/>
                <a:gd name="T76" fmla="*/ 178014 w 2324100"/>
                <a:gd name="T77" fmla="*/ 2241 h 1211579"/>
                <a:gd name="T78" fmla="*/ 169484 w 2324100"/>
                <a:gd name="T79" fmla="*/ 1307 h 1211579"/>
                <a:gd name="T80" fmla="*/ 156875 w 2324100"/>
                <a:gd name="T81" fmla="*/ 374 h 1211579"/>
                <a:gd name="T82" fmla="*/ 144265 w 2324100"/>
                <a:gd name="T83" fmla="*/ 0 h 1211579"/>
                <a:gd name="T84" fmla="*/ 127391 w 2324100"/>
                <a:gd name="T85" fmla="*/ 186 h 1211579"/>
                <a:gd name="T86" fmla="*/ 114782 w 2324100"/>
                <a:gd name="T87" fmla="*/ 934 h 1211579"/>
                <a:gd name="T88" fmla="*/ 106438 w 2324100"/>
                <a:gd name="T89" fmla="*/ 1681 h 1211579"/>
                <a:gd name="T90" fmla="*/ 89563 w 2324100"/>
                <a:gd name="T91" fmla="*/ 3922 h 1211579"/>
                <a:gd name="T92" fmla="*/ 80291 w 2324100"/>
                <a:gd name="T93" fmla="*/ 5791 h 1211579"/>
                <a:gd name="T94" fmla="*/ 64345 w 2324100"/>
                <a:gd name="T95" fmla="*/ 9526 h 1211579"/>
                <a:gd name="T96" fmla="*/ 51735 w 2324100"/>
                <a:gd name="T97" fmla="*/ 13821 h 1211579"/>
                <a:gd name="T98" fmla="*/ 39126 w 2324100"/>
                <a:gd name="T99" fmla="*/ 19238 h 1211579"/>
                <a:gd name="T100" fmla="*/ 26516 w 2324100"/>
                <a:gd name="T101" fmla="*/ 26896 h 1211579"/>
                <a:gd name="T102" fmla="*/ 13907 w 2324100"/>
                <a:gd name="T103" fmla="*/ 38102 h 1211579"/>
                <a:gd name="T104" fmla="*/ 9272 w 2324100"/>
                <a:gd name="T105" fmla="*/ 43892 h 1211579"/>
                <a:gd name="T106" fmla="*/ 4451 w 2324100"/>
                <a:gd name="T107" fmla="*/ 52298 h 1211579"/>
                <a:gd name="T108" fmla="*/ 1297 w 2324100"/>
                <a:gd name="T109" fmla="*/ 61823 h 1211579"/>
                <a:gd name="T110" fmla="*/ 0 w 2324100"/>
                <a:gd name="T111" fmla="*/ 73590 h 1211579"/>
                <a:gd name="T112" fmla="*/ 1297 w 2324100"/>
                <a:gd name="T113" fmla="*/ 85170 h 121157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324100" h="1211579">
                  <a:moveTo>
                    <a:pt x="10765" y="701886"/>
                  </a:moveTo>
                  <a:lnTo>
                    <a:pt x="12303" y="711122"/>
                  </a:lnTo>
                  <a:lnTo>
                    <a:pt x="23069" y="744985"/>
                  </a:lnTo>
                  <a:lnTo>
                    <a:pt x="36910" y="780387"/>
                  </a:lnTo>
                  <a:lnTo>
                    <a:pt x="46138" y="795779"/>
                  </a:lnTo>
                  <a:lnTo>
                    <a:pt x="55365" y="815789"/>
                  </a:lnTo>
                  <a:lnTo>
                    <a:pt x="76896" y="849652"/>
                  </a:lnTo>
                  <a:lnTo>
                    <a:pt x="79972" y="854270"/>
                  </a:lnTo>
                  <a:lnTo>
                    <a:pt x="104579" y="885054"/>
                  </a:lnTo>
                  <a:lnTo>
                    <a:pt x="115345" y="897368"/>
                  </a:lnTo>
                  <a:lnTo>
                    <a:pt x="135338" y="920457"/>
                  </a:lnTo>
                  <a:lnTo>
                    <a:pt x="173786" y="954320"/>
                  </a:lnTo>
                  <a:lnTo>
                    <a:pt x="219924" y="989722"/>
                  </a:lnTo>
                  <a:lnTo>
                    <a:pt x="255297" y="1012810"/>
                  </a:lnTo>
                  <a:lnTo>
                    <a:pt x="273752" y="1025124"/>
                  </a:lnTo>
                  <a:lnTo>
                    <a:pt x="324504" y="1052830"/>
                  </a:lnTo>
                  <a:lnTo>
                    <a:pt x="339883" y="1058987"/>
                  </a:lnTo>
                  <a:lnTo>
                    <a:pt x="359876" y="1068222"/>
                  </a:lnTo>
                  <a:lnTo>
                    <a:pt x="395249" y="1083614"/>
                  </a:lnTo>
                  <a:lnTo>
                    <a:pt x="499829" y="1122095"/>
                  </a:lnTo>
                  <a:lnTo>
                    <a:pt x="524435" y="1129791"/>
                  </a:lnTo>
                  <a:lnTo>
                    <a:pt x="533663" y="1132870"/>
                  </a:lnTo>
                  <a:lnTo>
                    <a:pt x="604408" y="1151340"/>
                  </a:lnTo>
                  <a:lnTo>
                    <a:pt x="638243" y="1159037"/>
                  </a:lnTo>
                  <a:lnTo>
                    <a:pt x="665926" y="1163654"/>
                  </a:lnTo>
                  <a:lnTo>
                    <a:pt x="673615" y="1165193"/>
                  </a:lnTo>
                  <a:lnTo>
                    <a:pt x="708988" y="1172890"/>
                  </a:lnTo>
                  <a:lnTo>
                    <a:pt x="742822" y="1179046"/>
                  </a:lnTo>
                  <a:lnTo>
                    <a:pt x="778195" y="1183664"/>
                  </a:lnTo>
                  <a:lnTo>
                    <a:pt x="813567" y="1188282"/>
                  </a:lnTo>
                  <a:lnTo>
                    <a:pt x="847402" y="1192900"/>
                  </a:lnTo>
                  <a:lnTo>
                    <a:pt x="882774" y="1197517"/>
                  </a:lnTo>
                  <a:lnTo>
                    <a:pt x="902768" y="1199056"/>
                  </a:lnTo>
                  <a:lnTo>
                    <a:pt x="918147" y="1200596"/>
                  </a:lnTo>
                  <a:lnTo>
                    <a:pt x="951982" y="1203674"/>
                  </a:lnTo>
                  <a:lnTo>
                    <a:pt x="987354" y="1205213"/>
                  </a:lnTo>
                  <a:lnTo>
                    <a:pt x="1022727" y="1208292"/>
                  </a:lnTo>
                  <a:lnTo>
                    <a:pt x="1056561" y="1209831"/>
                  </a:lnTo>
                  <a:lnTo>
                    <a:pt x="1091934" y="1209831"/>
                  </a:lnTo>
                  <a:lnTo>
                    <a:pt x="1127306" y="1211370"/>
                  </a:lnTo>
                  <a:lnTo>
                    <a:pt x="1196513" y="1211370"/>
                  </a:lnTo>
                  <a:lnTo>
                    <a:pt x="1231886" y="1209831"/>
                  </a:lnTo>
                  <a:lnTo>
                    <a:pt x="1267258" y="1209831"/>
                  </a:lnTo>
                  <a:lnTo>
                    <a:pt x="1301093" y="1208292"/>
                  </a:lnTo>
                  <a:lnTo>
                    <a:pt x="1336465" y="1205213"/>
                  </a:lnTo>
                  <a:lnTo>
                    <a:pt x="1371838" y="1203674"/>
                  </a:lnTo>
                  <a:lnTo>
                    <a:pt x="1405672" y="1200596"/>
                  </a:lnTo>
                  <a:lnTo>
                    <a:pt x="1421052" y="1199056"/>
                  </a:lnTo>
                  <a:lnTo>
                    <a:pt x="1441045" y="1197517"/>
                  </a:lnTo>
                  <a:lnTo>
                    <a:pt x="1476418" y="1192900"/>
                  </a:lnTo>
                  <a:lnTo>
                    <a:pt x="1510252" y="1188282"/>
                  </a:lnTo>
                  <a:lnTo>
                    <a:pt x="1545625" y="1183664"/>
                  </a:lnTo>
                  <a:lnTo>
                    <a:pt x="1580997" y="1179046"/>
                  </a:lnTo>
                  <a:lnTo>
                    <a:pt x="1614832" y="1172890"/>
                  </a:lnTo>
                  <a:lnTo>
                    <a:pt x="1650204" y="1165193"/>
                  </a:lnTo>
                  <a:lnTo>
                    <a:pt x="1657894" y="1163654"/>
                  </a:lnTo>
                  <a:lnTo>
                    <a:pt x="1685577" y="1159037"/>
                  </a:lnTo>
                  <a:lnTo>
                    <a:pt x="1719411" y="1151340"/>
                  </a:lnTo>
                  <a:lnTo>
                    <a:pt x="1790156" y="1132870"/>
                  </a:lnTo>
                  <a:lnTo>
                    <a:pt x="1799384" y="1129791"/>
                  </a:lnTo>
                  <a:lnTo>
                    <a:pt x="1823991" y="1122095"/>
                  </a:lnTo>
                  <a:lnTo>
                    <a:pt x="1894736" y="1097468"/>
                  </a:lnTo>
                  <a:lnTo>
                    <a:pt x="1963943" y="1068222"/>
                  </a:lnTo>
                  <a:lnTo>
                    <a:pt x="1983936" y="1058987"/>
                  </a:lnTo>
                  <a:lnTo>
                    <a:pt x="1999316" y="1052830"/>
                  </a:lnTo>
                  <a:lnTo>
                    <a:pt x="2034688" y="1034359"/>
                  </a:lnTo>
                  <a:lnTo>
                    <a:pt x="2050067" y="1025124"/>
                  </a:lnTo>
                  <a:lnTo>
                    <a:pt x="2068523" y="1012810"/>
                  </a:lnTo>
                  <a:lnTo>
                    <a:pt x="2103895" y="989722"/>
                  </a:lnTo>
                  <a:lnTo>
                    <a:pt x="2139268" y="963555"/>
                  </a:lnTo>
                  <a:lnTo>
                    <a:pt x="2173102" y="934310"/>
                  </a:lnTo>
                  <a:lnTo>
                    <a:pt x="2208475" y="897368"/>
                  </a:lnTo>
                  <a:lnTo>
                    <a:pt x="2219240" y="885054"/>
                  </a:lnTo>
                  <a:lnTo>
                    <a:pt x="2243847" y="854270"/>
                  </a:lnTo>
                  <a:lnTo>
                    <a:pt x="2246923" y="849652"/>
                  </a:lnTo>
                  <a:lnTo>
                    <a:pt x="2268454" y="815789"/>
                  </a:lnTo>
                  <a:lnTo>
                    <a:pt x="2277682" y="795779"/>
                  </a:lnTo>
                  <a:lnTo>
                    <a:pt x="2286909" y="780387"/>
                  </a:lnTo>
                  <a:lnTo>
                    <a:pt x="2300751" y="744985"/>
                  </a:lnTo>
                  <a:lnTo>
                    <a:pt x="2311516" y="711122"/>
                  </a:lnTo>
                  <a:lnTo>
                    <a:pt x="2313054" y="701886"/>
                  </a:lnTo>
                  <a:lnTo>
                    <a:pt x="2319206" y="675720"/>
                  </a:lnTo>
                  <a:lnTo>
                    <a:pt x="2322282" y="640317"/>
                  </a:lnTo>
                  <a:lnTo>
                    <a:pt x="2323820" y="606454"/>
                  </a:lnTo>
                  <a:lnTo>
                    <a:pt x="2322282" y="571052"/>
                  </a:lnTo>
                  <a:lnTo>
                    <a:pt x="2319206" y="535650"/>
                  </a:lnTo>
                  <a:lnTo>
                    <a:pt x="2313054" y="509483"/>
                  </a:lnTo>
                  <a:lnTo>
                    <a:pt x="2311516" y="500248"/>
                  </a:lnTo>
                  <a:lnTo>
                    <a:pt x="2300751" y="466385"/>
                  </a:lnTo>
                  <a:lnTo>
                    <a:pt x="2286909" y="430983"/>
                  </a:lnTo>
                  <a:lnTo>
                    <a:pt x="2277682" y="415590"/>
                  </a:lnTo>
                  <a:lnTo>
                    <a:pt x="2268454" y="395581"/>
                  </a:lnTo>
                  <a:lnTo>
                    <a:pt x="2246923" y="361718"/>
                  </a:lnTo>
                  <a:lnTo>
                    <a:pt x="2243847" y="357100"/>
                  </a:lnTo>
                  <a:lnTo>
                    <a:pt x="2219240" y="326315"/>
                  </a:lnTo>
                  <a:lnTo>
                    <a:pt x="2208475" y="314002"/>
                  </a:lnTo>
                  <a:lnTo>
                    <a:pt x="2188482" y="290913"/>
                  </a:lnTo>
                  <a:lnTo>
                    <a:pt x="2150033" y="257050"/>
                  </a:lnTo>
                  <a:lnTo>
                    <a:pt x="2103895" y="221648"/>
                  </a:lnTo>
                  <a:lnTo>
                    <a:pt x="2068523" y="198560"/>
                  </a:lnTo>
                  <a:lnTo>
                    <a:pt x="2050067" y="186246"/>
                  </a:lnTo>
                  <a:lnTo>
                    <a:pt x="2034688" y="177010"/>
                  </a:lnTo>
                  <a:lnTo>
                    <a:pt x="1999316" y="158540"/>
                  </a:lnTo>
                  <a:lnTo>
                    <a:pt x="1983936" y="152383"/>
                  </a:lnTo>
                  <a:lnTo>
                    <a:pt x="1963943" y="143148"/>
                  </a:lnTo>
                  <a:lnTo>
                    <a:pt x="1928571" y="127755"/>
                  </a:lnTo>
                  <a:lnTo>
                    <a:pt x="1823991" y="89275"/>
                  </a:lnTo>
                  <a:lnTo>
                    <a:pt x="1799384" y="81578"/>
                  </a:lnTo>
                  <a:lnTo>
                    <a:pt x="1790156" y="78500"/>
                  </a:lnTo>
                  <a:lnTo>
                    <a:pt x="1719411" y="60029"/>
                  </a:lnTo>
                  <a:lnTo>
                    <a:pt x="1685577" y="52333"/>
                  </a:lnTo>
                  <a:lnTo>
                    <a:pt x="1657894" y="47716"/>
                  </a:lnTo>
                  <a:lnTo>
                    <a:pt x="1650204" y="46176"/>
                  </a:lnTo>
                  <a:lnTo>
                    <a:pt x="1614832" y="38480"/>
                  </a:lnTo>
                  <a:lnTo>
                    <a:pt x="1580997" y="32323"/>
                  </a:lnTo>
                  <a:lnTo>
                    <a:pt x="1510252" y="23088"/>
                  </a:lnTo>
                  <a:lnTo>
                    <a:pt x="1476418" y="18470"/>
                  </a:lnTo>
                  <a:lnTo>
                    <a:pt x="1441045" y="13853"/>
                  </a:lnTo>
                  <a:lnTo>
                    <a:pt x="1421052" y="12313"/>
                  </a:lnTo>
                  <a:lnTo>
                    <a:pt x="1405672" y="10774"/>
                  </a:lnTo>
                  <a:lnTo>
                    <a:pt x="1371838" y="7696"/>
                  </a:lnTo>
                  <a:lnTo>
                    <a:pt x="1336465" y="6156"/>
                  </a:lnTo>
                  <a:lnTo>
                    <a:pt x="1301093" y="3078"/>
                  </a:lnTo>
                  <a:lnTo>
                    <a:pt x="1267258" y="1539"/>
                  </a:lnTo>
                  <a:lnTo>
                    <a:pt x="1231886" y="1539"/>
                  </a:lnTo>
                  <a:lnTo>
                    <a:pt x="1196513" y="0"/>
                  </a:lnTo>
                  <a:lnTo>
                    <a:pt x="1127306" y="0"/>
                  </a:lnTo>
                  <a:lnTo>
                    <a:pt x="1091934" y="1539"/>
                  </a:lnTo>
                  <a:lnTo>
                    <a:pt x="1056561" y="1539"/>
                  </a:lnTo>
                  <a:lnTo>
                    <a:pt x="1022727" y="3078"/>
                  </a:lnTo>
                  <a:lnTo>
                    <a:pt x="987354" y="6156"/>
                  </a:lnTo>
                  <a:lnTo>
                    <a:pt x="951982" y="7696"/>
                  </a:lnTo>
                  <a:lnTo>
                    <a:pt x="918147" y="10774"/>
                  </a:lnTo>
                  <a:lnTo>
                    <a:pt x="902768" y="12313"/>
                  </a:lnTo>
                  <a:lnTo>
                    <a:pt x="882774" y="13853"/>
                  </a:lnTo>
                  <a:lnTo>
                    <a:pt x="847402" y="18470"/>
                  </a:lnTo>
                  <a:lnTo>
                    <a:pt x="813567" y="23088"/>
                  </a:lnTo>
                  <a:lnTo>
                    <a:pt x="742822" y="32323"/>
                  </a:lnTo>
                  <a:lnTo>
                    <a:pt x="708988" y="38480"/>
                  </a:lnTo>
                  <a:lnTo>
                    <a:pt x="673615" y="46176"/>
                  </a:lnTo>
                  <a:lnTo>
                    <a:pt x="665926" y="47716"/>
                  </a:lnTo>
                  <a:lnTo>
                    <a:pt x="638243" y="52333"/>
                  </a:lnTo>
                  <a:lnTo>
                    <a:pt x="604408" y="60029"/>
                  </a:lnTo>
                  <a:lnTo>
                    <a:pt x="533663" y="78500"/>
                  </a:lnTo>
                  <a:lnTo>
                    <a:pt x="524435" y="81578"/>
                  </a:lnTo>
                  <a:lnTo>
                    <a:pt x="499829" y="89275"/>
                  </a:lnTo>
                  <a:lnTo>
                    <a:pt x="429083" y="113902"/>
                  </a:lnTo>
                  <a:lnTo>
                    <a:pt x="359876" y="143148"/>
                  </a:lnTo>
                  <a:lnTo>
                    <a:pt x="339883" y="152383"/>
                  </a:lnTo>
                  <a:lnTo>
                    <a:pt x="324504" y="158540"/>
                  </a:lnTo>
                  <a:lnTo>
                    <a:pt x="273752" y="186246"/>
                  </a:lnTo>
                  <a:lnTo>
                    <a:pt x="255297" y="198560"/>
                  </a:lnTo>
                  <a:lnTo>
                    <a:pt x="219924" y="221648"/>
                  </a:lnTo>
                  <a:lnTo>
                    <a:pt x="184552" y="247815"/>
                  </a:lnTo>
                  <a:lnTo>
                    <a:pt x="150717" y="277060"/>
                  </a:lnTo>
                  <a:lnTo>
                    <a:pt x="115345" y="314002"/>
                  </a:lnTo>
                  <a:lnTo>
                    <a:pt x="104579" y="326315"/>
                  </a:lnTo>
                  <a:lnTo>
                    <a:pt x="79972" y="357100"/>
                  </a:lnTo>
                  <a:lnTo>
                    <a:pt x="76896" y="361718"/>
                  </a:lnTo>
                  <a:lnTo>
                    <a:pt x="55365" y="395581"/>
                  </a:lnTo>
                  <a:lnTo>
                    <a:pt x="46138" y="415590"/>
                  </a:lnTo>
                  <a:lnTo>
                    <a:pt x="36910" y="430983"/>
                  </a:lnTo>
                  <a:lnTo>
                    <a:pt x="23069" y="466385"/>
                  </a:lnTo>
                  <a:lnTo>
                    <a:pt x="12303" y="500248"/>
                  </a:lnTo>
                  <a:lnTo>
                    <a:pt x="10765" y="509483"/>
                  </a:lnTo>
                  <a:lnTo>
                    <a:pt x="4613" y="535650"/>
                  </a:lnTo>
                  <a:lnTo>
                    <a:pt x="1537" y="571052"/>
                  </a:lnTo>
                  <a:lnTo>
                    <a:pt x="0" y="606454"/>
                  </a:lnTo>
                  <a:lnTo>
                    <a:pt x="1537" y="640317"/>
                  </a:lnTo>
                  <a:lnTo>
                    <a:pt x="4613" y="675720"/>
                  </a:lnTo>
                  <a:lnTo>
                    <a:pt x="10765" y="701886"/>
                  </a:lnTo>
                </a:path>
              </a:pathLst>
            </a:custGeom>
            <a:noFill/>
            <a:ln w="14427">
              <a:solidFill>
                <a:srgbClr val="5C40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09" name="object 24">
              <a:extLst>
                <a:ext uri="{FF2B5EF4-FFF2-40B4-BE49-F238E27FC236}">
                  <a16:creationId xmlns:a16="http://schemas.microsoft.com/office/drawing/2014/main" id="{DCCFDD2F-3C2F-4B13-AD8F-6F5E62F4EA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1250" y="2693988"/>
              <a:ext cx="1128713" cy="549275"/>
            </a:xfrm>
            <a:custGeom>
              <a:avLst/>
              <a:gdLst>
                <a:gd name="T0" fmla="*/ 373 w 1604645"/>
                <a:gd name="T1" fmla="*/ 51641 h 780414"/>
                <a:gd name="T2" fmla="*/ 3167 w 1604645"/>
                <a:gd name="T3" fmla="*/ 60248 h 780414"/>
                <a:gd name="T4" fmla="*/ 5775 w 1604645"/>
                <a:gd name="T5" fmla="*/ 64365 h 780414"/>
                <a:gd name="T6" fmla="*/ 9314 w 1604645"/>
                <a:gd name="T7" fmla="*/ 68668 h 780414"/>
                <a:gd name="T8" fmla="*/ 13971 w 1604645"/>
                <a:gd name="T9" fmla="*/ 72972 h 780414"/>
                <a:gd name="T10" fmla="*/ 25334 w 1604645"/>
                <a:gd name="T11" fmla="*/ 80268 h 780414"/>
                <a:gd name="T12" fmla="*/ 33716 w 1604645"/>
                <a:gd name="T13" fmla="*/ 84011 h 780414"/>
                <a:gd name="T14" fmla="*/ 38001 w 1604645"/>
                <a:gd name="T15" fmla="*/ 85695 h 780414"/>
                <a:gd name="T16" fmla="*/ 46383 w 1604645"/>
                <a:gd name="T17" fmla="*/ 88315 h 780414"/>
                <a:gd name="T18" fmla="*/ 52158 w 1604645"/>
                <a:gd name="T19" fmla="*/ 89812 h 780414"/>
                <a:gd name="T20" fmla="*/ 59051 w 1604645"/>
                <a:gd name="T21" fmla="*/ 91308 h 780414"/>
                <a:gd name="T22" fmla="*/ 71718 w 1604645"/>
                <a:gd name="T23" fmla="*/ 93367 h 780414"/>
                <a:gd name="T24" fmla="*/ 79169 w 1604645"/>
                <a:gd name="T25" fmla="*/ 94115 h 780414"/>
                <a:gd name="T26" fmla="*/ 84385 w 1604645"/>
                <a:gd name="T27" fmla="*/ 94489 h 780414"/>
                <a:gd name="T28" fmla="*/ 92953 w 1604645"/>
                <a:gd name="T29" fmla="*/ 94864 h 780414"/>
                <a:gd name="T30" fmla="*/ 105620 w 1604645"/>
                <a:gd name="T31" fmla="*/ 94676 h 780414"/>
                <a:gd name="T32" fmla="*/ 114003 w 1604645"/>
                <a:gd name="T33" fmla="*/ 94115 h 780414"/>
                <a:gd name="T34" fmla="*/ 118288 w 1604645"/>
                <a:gd name="T35" fmla="*/ 93741 h 780414"/>
                <a:gd name="T36" fmla="*/ 126670 w 1604645"/>
                <a:gd name="T37" fmla="*/ 92806 h 780414"/>
                <a:gd name="T38" fmla="*/ 139337 w 1604645"/>
                <a:gd name="T39" fmla="*/ 90560 h 780414"/>
                <a:gd name="T40" fmla="*/ 143622 w 1604645"/>
                <a:gd name="T41" fmla="*/ 89438 h 780414"/>
                <a:gd name="T42" fmla="*/ 152004 w 1604645"/>
                <a:gd name="T43" fmla="*/ 87192 h 780414"/>
                <a:gd name="T44" fmla="*/ 156661 w 1604645"/>
                <a:gd name="T45" fmla="*/ 85695 h 780414"/>
                <a:gd name="T46" fmla="*/ 164672 w 1604645"/>
                <a:gd name="T47" fmla="*/ 82328 h 780414"/>
                <a:gd name="T48" fmla="*/ 173240 w 1604645"/>
                <a:gd name="T49" fmla="*/ 77837 h 780414"/>
                <a:gd name="T50" fmla="*/ 181622 w 1604645"/>
                <a:gd name="T51" fmla="*/ 71662 h 780414"/>
                <a:gd name="T52" fmla="*/ 185907 w 1604645"/>
                <a:gd name="T53" fmla="*/ 67545 h 780414"/>
                <a:gd name="T54" fmla="*/ 190005 w 1604645"/>
                <a:gd name="T55" fmla="*/ 61745 h 780414"/>
                <a:gd name="T56" fmla="*/ 192986 w 1604645"/>
                <a:gd name="T57" fmla="*/ 55945 h 780414"/>
                <a:gd name="T58" fmla="*/ 194289 w 1604645"/>
                <a:gd name="T59" fmla="*/ 47712 h 780414"/>
                <a:gd name="T60" fmla="*/ 193917 w 1604645"/>
                <a:gd name="T61" fmla="*/ 43222 h 780414"/>
                <a:gd name="T62" fmla="*/ 191122 w 1604645"/>
                <a:gd name="T63" fmla="*/ 34614 h 780414"/>
                <a:gd name="T64" fmla="*/ 188515 w 1604645"/>
                <a:gd name="T65" fmla="*/ 30498 h 780414"/>
                <a:gd name="T66" fmla="*/ 184975 w 1604645"/>
                <a:gd name="T67" fmla="*/ 26195 h 780414"/>
                <a:gd name="T68" fmla="*/ 180319 w 1604645"/>
                <a:gd name="T69" fmla="*/ 21891 h 780414"/>
                <a:gd name="T70" fmla="*/ 168956 w 1604645"/>
                <a:gd name="T71" fmla="*/ 14594 h 780414"/>
                <a:gd name="T72" fmla="*/ 160573 w 1604645"/>
                <a:gd name="T73" fmla="*/ 10852 h 780414"/>
                <a:gd name="T74" fmla="*/ 156289 w 1604645"/>
                <a:gd name="T75" fmla="*/ 9168 h 780414"/>
                <a:gd name="T76" fmla="*/ 147906 w 1604645"/>
                <a:gd name="T77" fmla="*/ 6548 h 780414"/>
                <a:gd name="T78" fmla="*/ 142132 w 1604645"/>
                <a:gd name="T79" fmla="*/ 5052 h 780414"/>
                <a:gd name="T80" fmla="*/ 135238 w 1604645"/>
                <a:gd name="T81" fmla="*/ 3555 h 780414"/>
                <a:gd name="T82" fmla="*/ 122572 w 1604645"/>
                <a:gd name="T83" fmla="*/ 1497 h 780414"/>
                <a:gd name="T84" fmla="*/ 115121 w 1604645"/>
                <a:gd name="T85" fmla="*/ 748 h 780414"/>
                <a:gd name="T86" fmla="*/ 109905 w 1604645"/>
                <a:gd name="T87" fmla="*/ 374 h 780414"/>
                <a:gd name="T88" fmla="*/ 92953 w 1604645"/>
                <a:gd name="T89" fmla="*/ 0 h 780414"/>
                <a:gd name="T90" fmla="*/ 80286 w 1604645"/>
                <a:gd name="T91" fmla="*/ 748 h 780414"/>
                <a:gd name="T92" fmla="*/ 76002 w 1604645"/>
                <a:gd name="T93" fmla="*/ 1123 h 780414"/>
                <a:gd name="T94" fmla="*/ 67619 w 1604645"/>
                <a:gd name="T95" fmla="*/ 2058 h 780414"/>
                <a:gd name="T96" fmla="*/ 54953 w 1604645"/>
                <a:gd name="T97" fmla="*/ 4303 h 780414"/>
                <a:gd name="T98" fmla="*/ 50668 w 1604645"/>
                <a:gd name="T99" fmla="*/ 5426 h 780414"/>
                <a:gd name="T100" fmla="*/ 42286 w 1604645"/>
                <a:gd name="T101" fmla="*/ 7671 h 780414"/>
                <a:gd name="T102" fmla="*/ 37629 w 1604645"/>
                <a:gd name="T103" fmla="*/ 9168 h 780414"/>
                <a:gd name="T104" fmla="*/ 29618 w 1604645"/>
                <a:gd name="T105" fmla="*/ 12537 h 780414"/>
                <a:gd name="T106" fmla="*/ 21049 w 1604645"/>
                <a:gd name="T107" fmla="*/ 17027 h 780414"/>
                <a:gd name="T108" fmla="*/ 12667 w 1604645"/>
                <a:gd name="T109" fmla="*/ 23201 h 780414"/>
                <a:gd name="T110" fmla="*/ 8382 w 1604645"/>
                <a:gd name="T111" fmla="*/ 27318 h 780414"/>
                <a:gd name="T112" fmla="*/ 4284 w 1604645"/>
                <a:gd name="T113" fmla="*/ 33118 h 780414"/>
                <a:gd name="T114" fmla="*/ 1303 w 1604645"/>
                <a:gd name="T115" fmla="*/ 38918 h 780414"/>
                <a:gd name="T116" fmla="*/ 0 w 1604645"/>
                <a:gd name="T117" fmla="*/ 47151 h 78041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604645" h="780414">
                  <a:moveTo>
                    <a:pt x="0" y="392502"/>
                  </a:moveTo>
                  <a:lnTo>
                    <a:pt x="3075" y="424826"/>
                  </a:lnTo>
                  <a:lnTo>
                    <a:pt x="10765" y="460228"/>
                  </a:lnTo>
                  <a:lnTo>
                    <a:pt x="26144" y="495630"/>
                  </a:lnTo>
                  <a:lnTo>
                    <a:pt x="35372" y="507944"/>
                  </a:lnTo>
                  <a:lnTo>
                    <a:pt x="47675" y="529493"/>
                  </a:lnTo>
                  <a:lnTo>
                    <a:pt x="69207" y="555660"/>
                  </a:lnTo>
                  <a:lnTo>
                    <a:pt x="76896" y="564895"/>
                  </a:lnTo>
                  <a:lnTo>
                    <a:pt x="104579" y="589523"/>
                  </a:lnTo>
                  <a:lnTo>
                    <a:pt x="115345" y="600298"/>
                  </a:lnTo>
                  <a:lnTo>
                    <a:pt x="164559" y="634161"/>
                  </a:lnTo>
                  <a:lnTo>
                    <a:pt x="209159" y="660327"/>
                  </a:lnTo>
                  <a:lnTo>
                    <a:pt x="244531" y="677259"/>
                  </a:lnTo>
                  <a:lnTo>
                    <a:pt x="278366" y="691112"/>
                  </a:lnTo>
                  <a:lnTo>
                    <a:pt x="310662" y="704965"/>
                  </a:lnTo>
                  <a:lnTo>
                    <a:pt x="313738" y="704965"/>
                  </a:lnTo>
                  <a:lnTo>
                    <a:pt x="349111" y="717279"/>
                  </a:lnTo>
                  <a:lnTo>
                    <a:pt x="382945" y="726514"/>
                  </a:lnTo>
                  <a:lnTo>
                    <a:pt x="418318" y="735749"/>
                  </a:lnTo>
                  <a:lnTo>
                    <a:pt x="430621" y="738828"/>
                  </a:lnTo>
                  <a:lnTo>
                    <a:pt x="453690" y="744985"/>
                  </a:lnTo>
                  <a:lnTo>
                    <a:pt x="487525" y="751142"/>
                  </a:lnTo>
                  <a:lnTo>
                    <a:pt x="558270" y="763456"/>
                  </a:lnTo>
                  <a:lnTo>
                    <a:pt x="592105" y="768073"/>
                  </a:lnTo>
                  <a:lnTo>
                    <a:pt x="627477" y="771152"/>
                  </a:lnTo>
                  <a:lnTo>
                    <a:pt x="653622" y="774230"/>
                  </a:lnTo>
                  <a:lnTo>
                    <a:pt x="662850" y="774230"/>
                  </a:lnTo>
                  <a:lnTo>
                    <a:pt x="696684" y="777309"/>
                  </a:lnTo>
                  <a:lnTo>
                    <a:pt x="732057" y="778848"/>
                  </a:lnTo>
                  <a:lnTo>
                    <a:pt x="767429" y="780387"/>
                  </a:lnTo>
                  <a:lnTo>
                    <a:pt x="836636" y="780387"/>
                  </a:lnTo>
                  <a:lnTo>
                    <a:pt x="872009" y="778848"/>
                  </a:lnTo>
                  <a:lnTo>
                    <a:pt x="907381" y="777309"/>
                  </a:lnTo>
                  <a:lnTo>
                    <a:pt x="941216" y="774230"/>
                  </a:lnTo>
                  <a:lnTo>
                    <a:pt x="950444" y="774230"/>
                  </a:lnTo>
                  <a:lnTo>
                    <a:pt x="976589" y="771152"/>
                  </a:lnTo>
                  <a:lnTo>
                    <a:pt x="1011961" y="768073"/>
                  </a:lnTo>
                  <a:lnTo>
                    <a:pt x="1045796" y="763456"/>
                  </a:lnTo>
                  <a:lnTo>
                    <a:pt x="1116541" y="751142"/>
                  </a:lnTo>
                  <a:lnTo>
                    <a:pt x="1150375" y="744985"/>
                  </a:lnTo>
                  <a:lnTo>
                    <a:pt x="1173444" y="738828"/>
                  </a:lnTo>
                  <a:lnTo>
                    <a:pt x="1185748" y="735749"/>
                  </a:lnTo>
                  <a:lnTo>
                    <a:pt x="1221120" y="726514"/>
                  </a:lnTo>
                  <a:lnTo>
                    <a:pt x="1254955" y="717279"/>
                  </a:lnTo>
                  <a:lnTo>
                    <a:pt x="1290327" y="704965"/>
                  </a:lnTo>
                  <a:lnTo>
                    <a:pt x="1293403" y="704965"/>
                  </a:lnTo>
                  <a:lnTo>
                    <a:pt x="1325700" y="691112"/>
                  </a:lnTo>
                  <a:lnTo>
                    <a:pt x="1359534" y="677259"/>
                  </a:lnTo>
                  <a:lnTo>
                    <a:pt x="1376452" y="669563"/>
                  </a:lnTo>
                  <a:lnTo>
                    <a:pt x="1430279" y="640317"/>
                  </a:lnTo>
                  <a:lnTo>
                    <a:pt x="1488721" y="600298"/>
                  </a:lnTo>
                  <a:lnTo>
                    <a:pt x="1499487" y="589523"/>
                  </a:lnTo>
                  <a:lnTo>
                    <a:pt x="1527169" y="564895"/>
                  </a:lnTo>
                  <a:lnTo>
                    <a:pt x="1534859" y="555660"/>
                  </a:lnTo>
                  <a:lnTo>
                    <a:pt x="1556390" y="529493"/>
                  </a:lnTo>
                  <a:lnTo>
                    <a:pt x="1568694" y="507944"/>
                  </a:lnTo>
                  <a:lnTo>
                    <a:pt x="1577921" y="495630"/>
                  </a:lnTo>
                  <a:lnTo>
                    <a:pt x="1593301" y="460228"/>
                  </a:lnTo>
                  <a:lnTo>
                    <a:pt x="1600990" y="424826"/>
                  </a:lnTo>
                  <a:lnTo>
                    <a:pt x="1604066" y="392502"/>
                  </a:lnTo>
                  <a:lnTo>
                    <a:pt x="1604066" y="387884"/>
                  </a:lnTo>
                  <a:lnTo>
                    <a:pt x="1600990" y="355561"/>
                  </a:lnTo>
                  <a:lnTo>
                    <a:pt x="1593301" y="320158"/>
                  </a:lnTo>
                  <a:lnTo>
                    <a:pt x="1577921" y="284756"/>
                  </a:lnTo>
                  <a:lnTo>
                    <a:pt x="1568694" y="272442"/>
                  </a:lnTo>
                  <a:lnTo>
                    <a:pt x="1556390" y="250893"/>
                  </a:lnTo>
                  <a:lnTo>
                    <a:pt x="1534859" y="224726"/>
                  </a:lnTo>
                  <a:lnTo>
                    <a:pt x="1527169" y="215491"/>
                  </a:lnTo>
                  <a:lnTo>
                    <a:pt x="1499487" y="190864"/>
                  </a:lnTo>
                  <a:lnTo>
                    <a:pt x="1488721" y="180089"/>
                  </a:lnTo>
                  <a:lnTo>
                    <a:pt x="1439507" y="146226"/>
                  </a:lnTo>
                  <a:lnTo>
                    <a:pt x="1394907" y="120059"/>
                  </a:lnTo>
                  <a:lnTo>
                    <a:pt x="1359534" y="103128"/>
                  </a:lnTo>
                  <a:lnTo>
                    <a:pt x="1325700" y="89275"/>
                  </a:lnTo>
                  <a:lnTo>
                    <a:pt x="1293403" y="75422"/>
                  </a:lnTo>
                  <a:lnTo>
                    <a:pt x="1290327" y="75422"/>
                  </a:lnTo>
                  <a:lnTo>
                    <a:pt x="1254955" y="63108"/>
                  </a:lnTo>
                  <a:lnTo>
                    <a:pt x="1221120" y="53872"/>
                  </a:lnTo>
                  <a:lnTo>
                    <a:pt x="1185748" y="44637"/>
                  </a:lnTo>
                  <a:lnTo>
                    <a:pt x="1173444" y="41559"/>
                  </a:lnTo>
                  <a:lnTo>
                    <a:pt x="1150375" y="35402"/>
                  </a:lnTo>
                  <a:lnTo>
                    <a:pt x="1116541" y="29245"/>
                  </a:lnTo>
                  <a:lnTo>
                    <a:pt x="1045796" y="16931"/>
                  </a:lnTo>
                  <a:lnTo>
                    <a:pt x="1011961" y="12313"/>
                  </a:lnTo>
                  <a:lnTo>
                    <a:pt x="976589" y="9235"/>
                  </a:lnTo>
                  <a:lnTo>
                    <a:pt x="950444" y="6156"/>
                  </a:lnTo>
                  <a:lnTo>
                    <a:pt x="941216" y="6156"/>
                  </a:lnTo>
                  <a:lnTo>
                    <a:pt x="907381" y="3078"/>
                  </a:lnTo>
                  <a:lnTo>
                    <a:pt x="836636" y="0"/>
                  </a:lnTo>
                  <a:lnTo>
                    <a:pt x="767429" y="0"/>
                  </a:lnTo>
                  <a:lnTo>
                    <a:pt x="696684" y="3078"/>
                  </a:lnTo>
                  <a:lnTo>
                    <a:pt x="662850" y="6156"/>
                  </a:lnTo>
                  <a:lnTo>
                    <a:pt x="653622" y="6156"/>
                  </a:lnTo>
                  <a:lnTo>
                    <a:pt x="627477" y="9235"/>
                  </a:lnTo>
                  <a:lnTo>
                    <a:pt x="592105" y="12313"/>
                  </a:lnTo>
                  <a:lnTo>
                    <a:pt x="558270" y="16931"/>
                  </a:lnTo>
                  <a:lnTo>
                    <a:pt x="487525" y="29245"/>
                  </a:lnTo>
                  <a:lnTo>
                    <a:pt x="453690" y="35402"/>
                  </a:lnTo>
                  <a:lnTo>
                    <a:pt x="430621" y="41559"/>
                  </a:lnTo>
                  <a:lnTo>
                    <a:pt x="418318" y="44637"/>
                  </a:lnTo>
                  <a:lnTo>
                    <a:pt x="382945" y="53872"/>
                  </a:lnTo>
                  <a:lnTo>
                    <a:pt x="349111" y="63108"/>
                  </a:lnTo>
                  <a:lnTo>
                    <a:pt x="313738" y="75422"/>
                  </a:lnTo>
                  <a:lnTo>
                    <a:pt x="310662" y="75422"/>
                  </a:lnTo>
                  <a:lnTo>
                    <a:pt x="278366" y="89275"/>
                  </a:lnTo>
                  <a:lnTo>
                    <a:pt x="244531" y="103128"/>
                  </a:lnTo>
                  <a:lnTo>
                    <a:pt x="227614" y="110824"/>
                  </a:lnTo>
                  <a:lnTo>
                    <a:pt x="173786" y="140069"/>
                  </a:lnTo>
                  <a:lnTo>
                    <a:pt x="115345" y="180089"/>
                  </a:lnTo>
                  <a:lnTo>
                    <a:pt x="104579" y="190864"/>
                  </a:lnTo>
                  <a:lnTo>
                    <a:pt x="76896" y="215491"/>
                  </a:lnTo>
                  <a:lnTo>
                    <a:pt x="69207" y="224726"/>
                  </a:lnTo>
                  <a:lnTo>
                    <a:pt x="47675" y="250893"/>
                  </a:lnTo>
                  <a:lnTo>
                    <a:pt x="35372" y="272442"/>
                  </a:lnTo>
                  <a:lnTo>
                    <a:pt x="26144" y="284756"/>
                  </a:lnTo>
                  <a:lnTo>
                    <a:pt x="10765" y="320158"/>
                  </a:lnTo>
                  <a:lnTo>
                    <a:pt x="3075" y="355561"/>
                  </a:lnTo>
                  <a:lnTo>
                    <a:pt x="0" y="387884"/>
                  </a:lnTo>
                  <a:lnTo>
                    <a:pt x="0" y="392502"/>
                  </a:lnTo>
                </a:path>
              </a:pathLst>
            </a:custGeom>
            <a:noFill/>
            <a:ln w="14427">
              <a:solidFill>
                <a:srgbClr val="5C40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10" name="object 25">
              <a:extLst>
                <a:ext uri="{FF2B5EF4-FFF2-40B4-BE49-F238E27FC236}">
                  <a16:creationId xmlns:a16="http://schemas.microsoft.com/office/drawing/2014/main" id="{787BAB63-32E1-437D-A091-CA3BAD73AF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1638" y="2963863"/>
              <a:ext cx="9525" cy="11112"/>
            </a:xfrm>
            <a:custGeom>
              <a:avLst/>
              <a:gdLst>
                <a:gd name="T0" fmla="*/ 861 w 14604"/>
                <a:gd name="T1" fmla="*/ 0 h 14604"/>
                <a:gd name="T2" fmla="*/ 248 w 14604"/>
                <a:gd name="T3" fmla="*/ 0 h 14604"/>
                <a:gd name="T4" fmla="*/ 0 w 14604"/>
                <a:gd name="T5" fmla="*/ 628 h 14604"/>
                <a:gd name="T6" fmla="*/ 0 w 14604"/>
                <a:gd name="T7" fmla="*/ 2173 h 14604"/>
                <a:gd name="T8" fmla="*/ 248 w 14604"/>
                <a:gd name="T9" fmla="*/ 2800 h 14604"/>
                <a:gd name="T10" fmla="*/ 861 w 14604"/>
                <a:gd name="T11" fmla="*/ 2800 h 14604"/>
                <a:gd name="T12" fmla="*/ 1110 w 14604"/>
                <a:gd name="T13" fmla="*/ 2173 h 14604"/>
                <a:gd name="T14" fmla="*/ 1110 w 14604"/>
                <a:gd name="T15" fmla="*/ 628 h 14604"/>
                <a:gd name="T16" fmla="*/ 861 w 14604"/>
                <a:gd name="T17" fmla="*/ 0 h 1460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604" h="14604">
                  <a:moveTo>
                    <a:pt x="11187" y="0"/>
                  </a:moveTo>
                  <a:lnTo>
                    <a:pt x="3229" y="0"/>
                  </a:lnTo>
                  <a:lnTo>
                    <a:pt x="0" y="3232"/>
                  </a:lnTo>
                  <a:lnTo>
                    <a:pt x="0" y="11197"/>
                  </a:lnTo>
                  <a:lnTo>
                    <a:pt x="3229" y="14431"/>
                  </a:lnTo>
                  <a:lnTo>
                    <a:pt x="11187" y="14431"/>
                  </a:lnTo>
                  <a:lnTo>
                    <a:pt x="14417" y="11197"/>
                  </a:lnTo>
                  <a:lnTo>
                    <a:pt x="14417" y="3232"/>
                  </a:lnTo>
                  <a:lnTo>
                    <a:pt x="11187" y="0"/>
                  </a:lnTo>
                  <a:close/>
                </a:path>
              </a:pathLst>
            </a:custGeom>
            <a:solidFill>
              <a:srgbClr val="5C4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11" name="object 26">
              <a:extLst>
                <a:ext uri="{FF2B5EF4-FFF2-40B4-BE49-F238E27FC236}">
                  <a16:creationId xmlns:a16="http://schemas.microsoft.com/office/drawing/2014/main" id="{30B33956-FE60-415C-BCAB-3C7A423D1E4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0250" y="2092325"/>
              <a:ext cx="19050" cy="63500"/>
            </a:xfrm>
            <a:custGeom>
              <a:avLst/>
              <a:gdLst>
                <a:gd name="T0" fmla="*/ 0 w 26669"/>
                <a:gd name="T1" fmla="*/ 0 h 90805"/>
                <a:gd name="T2" fmla="*/ 1430 w 26669"/>
                <a:gd name="T3" fmla="*/ 5400 h 90805"/>
                <a:gd name="T4" fmla="*/ 2656 w 26669"/>
                <a:gd name="T5" fmla="*/ 9360 h 90805"/>
                <a:gd name="T6" fmla="*/ 3473 w 26669"/>
                <a:gd name="T7" fmla="*/ 6660 h 90805"/>
                <a:gd name="T8" fmla="*/ 3064 w 26669"/>
                <a:gd name="T9" fmla="*/ 10620 h 90805"/>
                <a:gd name="T10" fmla="*/ 409 w 26669"/>
                <a:gd name="T11" fmla="*/ 7201 h 90805"/>
                <a:gd name="T12" fmla="*/ 2656 w 26669"/>
                <a:gd name="T13" fmla="*/ 9360 h 9080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6669" h="90805">
                  <a:moveTo>
                    <a:pt x="0" y="0"/>
                  </a:moveTo>
                  <a:lnTo>
                    <a:pt x="10765" y="46176"/>
                  </a:lnTo>
                  <a:lnTo>
                    <a:pt x="19993" y="80039"/>
                  </a:lnTo>
                  <a:lnTo>
                    <a:pt x="26144" y="56951"/>
                  </a:lnTo>
                  <a:lnTo>
                    <a:pt x="23069" y="90814"/>
                  </a:lnTo>
                  <a:lnTo>
                    <a:pt x="3075" y="61569"/>
                  </a:lnTo>
                  <a:lnTo>
                    <a:pt x="19993" y="80039"/>
                  </a:lnTo>
                </a:path>
              </a:pathLst>
            </a:custGeom>
            <a:noFill/>
            <a:ln w="672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12" name="object 27">
              <a:extLst>
                <a:ext uri="{FF2B5EF4-FFF2-40B4-BE49-F238E27FC236}">
                  <a16:creationId xmlns:a16="http://schemas.microsoft.com/office/drawing/2014/main" id="{9DB3389B-022F-491E-AA92-C241486924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488" y="2252663"/>
              <a:ext cx="33337" cy="134937"/>
            </a:xfrm>
            <a:custGeom>
              <a:avLst/>
              <a:gdLst>
                <a:gd name="T0" fmla="*/ 167 w 48259"/>
                <a:gd name="T1" fmla="*/ 0 h 191135"/>
                <a:gd name="T2" fmla="*/ 2005 w 48259"/>
                <a:gd name="T3" fmla="*/ 11815 h 191135"/>
                <a:gd name="T4" fmla="*/ 3510 w 48259"/>
                <a:gd name="T5" fmla="*/ 20963 h 191135"/>
                <a:gd name="T6" fmla="*/ 5181 w 48259"/>
                <a:gd name="T7" fmla="*/ 14864 h 191135"/>
                <a:gd name="T8" fmla="*/ 3844 w 48259"/>
                <a:gd name="T9" fmla="*/ 23630 h 191135"/>
                <a:gd name="T10" fmla="*/ 0 w 48259"/>
                <a:gd name="T11" fmla="*/ 16008 h 191135"/>
                <a:gd name="T12" fmla="*/ 3510 w 48259"/>
                <a:gd name="T13" fmla="*/ 20963 h 19113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8259" h="191135">
                  <a:moveTo>
                    <a:pt x="1537" y="0"/>
                  </a:moveTo>
                  <a:lnTo>
                    <a:pt x="18455" y="95432"/>
                  </a:lnTo>
                  <a:lnTo>
                    <a:pt x="32296" y="169314"/>
                  </a:lnTo>
                  <a:lnTo>
                    <a:pt x="47675" y="120059"/>
                  </a:lnTo>
                  <a:lnTo>
                    <a:pt x="35372" y="190864"/>
                  </a:lnTo>
                  <a:lnTo>
                    <a:pt x="0" y="129294"/>
                  </a:lnTo>
                  <a:lnTo>
                    <a:pt x="32296" y="169314"/>
                  </a:lnTo>
                </a:path>
              </a:pathLst>
            </a:custGeom>
            <a:noFill/>
            <a:ln w="672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13" name="object 28">
              <a:extLst>
                <a:ext uri="{FF2B5EF4-FFF2-40B4-BE49-F238E27FC236}">
                  <a16:creationId xmlns:a16="http://schemas.microsoft.com/office/drawing/2014/main" id="{B2234642-3A7C-4FF9-BC6A-00305DE0CF6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550" y="2482850"/>
              <a:ext cx="47625" cy="187325"/>
            </a:xfrm>
            <a:custGeom>
              <a:avLst/>
              <a:gdLst>
                <a:gd name="T0" fmla="*/ 2451 w 66675"/>
                <a:gd name="T1" fmla="*/ 0 h 266700"/>
                <a:gd name="T2" fmla="*/ 3881 w 66675"/>
                <a:gd name="T3" fmla="*/ 16079 h 266700"/>
                <a:gd name="T4" fmla="*/ 5106 w 66675"/>
                <a:gd name="T5" fmla="*/ 28276 h 266700"/>
                <a:gd name="T6" fmla="*/ 8783 w 66675"/>
                <a:gd name="T7" fmla="*/ 20514 h 266700"/>
                <a:gd name="T8" fmla="*/ 5515 w 66675"/>
                <a:gd name="T9" fmla="*/ 31973 h 266700"/>
                <a:gd name="T10" fmla="*/ 0 w 66675"/>
                <a:gd name="T11" fmla="*/ 21069 h 266700"/>
                <a:gd name="T12" fmla="*/ 5106 w 66675"/>
                <a:gd name="T13" fmla="*/ 28276 h 2667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6675" h="266700">
                  <a:moveTo>
                    <a:pt x="18455" y="0"/>
                  </a:moveTo>
                  <a:lnTo>
                    <a:pt x="29220" y="133912"/>
                  </a:lnTo>
                  <a:lnTo>
                    <a:pt x="38448" y="235501"/>
                  </a:lnTo>
                  <a:lnTo>
                    <a:pt x="66131" y="170854"/>
                  </a:lnTo>
                  <a:lnTo>
                    <a:pt x="41524" y="266286"/>
                  </a:lnTo>
                  <a:lnTo>
                    <a:pt x="0" y="175471"/>
                  </a:lnTo>
                  <a:lnTo>
                    <a:pt x="38448" y="235501"/>
                  </a:lnTo>
                </a:path>
              </a:pathLst>
            </a:custGeom>
            <a:noFill/>
            <a:ln w="672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14" name="object 29">
              <a:extLst>
                <a:ext uri="{FF2B5EF4-FFF2-40B4-BE49-F238E27FC236}">
                  <a16:creationId xmlns:a16="http://schemas.microsoft.com/office/drawing/2014/main" id="{9CF4E51F-C00A-4D9D-B066-4A5B3135497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725" y="2700338"/>
              <a:ext cx="34925" cy="146050"/>
            </a:xfrm>
            <a:custGeom>
              <a:avLst/>
              <a:gdLst>
                <a:gd name="T0" fmla="*/ 3248 w 50800"/>
                <a:gd name="T1" fmla="*/ 0 h 208279"/>
                <a:gd name="T2" fmla="*/ 2760 w 50800"/>
                <a:gd name="T3" fmla="*/ 12261 h 208279"/>
                <a:gd name="T4" fmla="*/ 2436 w 50800"/>
                <a:gd name="T5" fmla="*/ 21776 h 208279"/>
                <a:gd name="T6" fmla="*/ 5359 w 50800"/>
                <a:gd name="T7" fmla="*/ 16104 h 208279"/>
                <a:gd name="T8" fmla="*/ 2274 w 50800"/>
                <a:gd name="T9" fmla="*/ 24704 h 208279"/>
                <a:gd name="T10" fmla="*/ 0 w 50800"/>
                <a:gd name="T11" fmla="*/ 15921 h 208279"/>
                <a:gd name="T12" fmla="*/ 2436 w 50800"/>
                <a:gd name="T13" fmla="*/ 21776 h 20827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0800" h="208279">
                  <a:moveTo>
                    <a:pt x="30758" y="0"/>
                  </a:moveTo>
                  <a:lnTo>
                    <a:pt x="26144" y="103128"/>
                  </a:lnTo>
                  <a:lnTo>
                    <a:pt x="23069" y="183167"/>
                  </a:lnTo>
                  <a:lnTo>
                    <a:pt x="50751" y="135451"/>
                  </a:lnTo>
                  <a:lnTo>
                    <a:pt x="21531" y="207795"/>
                  </a:lnTo>
                  <a:lnTo>
                    <a:pt x="0" y="133912"/>
                  </a:lnTo>
                  <a:lnTo>
                    <a:pt x="23069" y="183167"/>
                  </a:lnTo>
                </a:path>
              </a:pathLst>
            </a:custGeom>
            <a:noFill/>
            <a:ln w="672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15" name="object 30">
              <a:extLst>
                <a:ext uri="{FF2B5EF4-FFF2-40B4-BE49-F238E27FC236}">
                  <a16:creationId xmlns:a16="http://schemas.microsoft.com/office/drawing/2014/main" id="{661E2FBE-FE48-47CF-8CFD-2C043982C9F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663" y="2967038"/>
              <a:ext cx="19050" cy="4762"/>
            </a:xfrm>
            <a:custGeom>
              <a:avLst/>
              <a:gdLst>
                <a:gd name="T0" fmla="*/ 2781 w 27940"/>
                <a:gd name="T1" fmla="*/ 170 h 8254"/>
                <a:gd name="T2" fmla="*/ 309 w 27940"/>
                <a:gd name="T3" fmla="*/ 170 h 8254"/>
                <a:gd name="T4" fmla="*/ 1081 w 27940"/>
                <a:gd name="T5" fmla="*/ 284 h 8254"/>
                <a:gd name="T6" fmla="*/ 0 w 27940"/>
                <a:gd name="T7" fmla="*/ 170 h 8254"/>
                <a:gd name="T8" fmla="*/ 1081 w 27940"/>
                <a:gd name="T9" fmla="*/ 0 h 8254"/>
                <a:gd name="T10" fmla="*/ 309 w 27940"/>
                <a:gd name="T11" fmla="*/ 170 h 82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7940" h="8254">
                  <a:moveTo>
                    <a:pt x="27682" y="4617"/>
                  </a:moveTo>
                  <a:lnTo>
                    <a:pt x="3075" y="4617"/>
                  </a:lnTo>
                  <a:lnTo>
                    <a:pt x="10765" y="7696"/>
                  </a:lnTo>
                  <a:lnTo>
                    <a:pt x="0" y="4617"/>
                  </a:lnTo>
                  <a:lnTo>
                    <a:pt x="10765" y="0"/>
                  </a:lnTo>
                  <a:lnTo>
                    <a:pt x="3075" y="4617"/>
                  </a:lnTo>
                </a:path>
              </a:pathLst>
            </a:custGeom>
            <a:noFill/>
            <a:ln w="673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16" name="object 31">
              <a:extLst>
                <a:ext uri="{FF2B5EF4-FFF2-40B4-BE49-F238E27FC236}">
                  <a16:creationId xmlns:a16="http://schemas.microsoft.com/office/drawing/2014/main" id="{A53D39F7-68A2-4F61-9131-1D0F20DB2EE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725" y="3092450"/>
              <a:ext cx="34925" cy="146050"/>
            </a:xfrm>
            <a:custGeom>
              <a:avLst/>
              <a:gdLst>
                <a:gd name="T0" fmla="*/ 3248 w 50800"/>
                <a:gd name="T1" fmla="*/ 24704 h 208279"/>
                <a:gd name="T2" fmla="*/ 2760 w 50800"/>
                <a:gd name="T3" fmla="*/ 12443 h 208279"/>
                <a:gd name="T4" fmla="*/ 2436 w 50800"/>
                <a:gd name="T5" fmla="*/ 2928 h 208279"/>
                <a:gd name="T6" fmla="*/ 0 w 50800"/>
                <a:gd name="T7" fmla="*/ 8784 h 208279"/>
                <a:gd name="T8" fmla="*/ 2274 w 50800"/>
                <a:gd name="T9" fmla="*/ 0 h 208279"/>
                <a:gd name="T10" fmla="*/ 5359 w 50800"/>
                <a:gd name="T11" fmla="*/ 8600 h 208279"/>
                <a:gd name="T12" fmla="*/ 2436 w 50800"/>
                <a:gd name="T13" fmla="*/ 2928 h 20827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0800" h="208279">
                  <a:moveTo>
                    <a:pt x="30758" y="207795"/>
                  </a:moveTo>
                  <a:lnTo>
                    <a:pt x="26144" y="104667"/>
                  </a:lnTo>
                  <a:lnTo>
                    <a:pt x="23069" y="24627"/>
                  </a:lnTo>
                  <a:lnTo>
                    <a:pt x="0" y="73882"/>
                  </a:lnTo>
                  <a:lnTo>
                    <a:pt x="21531" y="0"/>
                  </a:lnTo>
                  <a:lnTo>
                    <a:pt x="50751" y="72343"/>
                  </a:lnTo>
                  <a:lnTo>
                    <a:pt x="23069" y="24627"/>
                  </a:lnTo>
                </a:path>
              </a:pathLst>
            </a:custGeom>
            <a:noFill/>
            <a:ln w="672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17" name="object 32">
              <a:extLst>
                <a:ext uri="{FF2B5EF4-FFF2-40B4-BE49-F238E27FC236}">
                  <a16:creationId xmlns:a16="http://schemas.microsoft.com/office/drawing/2014/main" id="{BFF56BF4-5AB0-4C27-96FC-729348F938F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550" y="3268663"/>
              <a:ext cx="47625" cy="187325"/>
            </a:xfrm>
            <a:custGeom>
              <a:avLst/>
              <a:gdLst>
                <a:gd name="T0" fmla="*/ 2451 w 66675"/>
                <a:gd name="T1" fmla="*/ 31973 h 266700"/>
                <a:gd name="T2" fmla="*/ 3881 w 66675"/>
                <a:gd name="T3" fmla="*/ 15894 h 266700"/>
                <a:gd name="T4" fmla="*/ 5106 w 66675"/>
                <a:gd name="T5" fmla="*/ 3696 h 266700"/>
                <a:gd name="T6" fmla="*/ 0 w 66675"/>
                <a:gd name="T7" fmla="*/ 10904 h 266700"/>
                <a:gd name="T8" fmla="*/ 5515 w 66675"/>
                <a:gd name="T9" fmla="*/ 0 h 266700"/>
                <a:gd name="T10" fmla="*/ 8783 w 66675"/>
                <a:gd name="T11" fmla="*/ 11459 h 266700"/>
                <a:gd name="T12" fmla="*/ 5106 w 66675"/>
                <a:gd name="T13" fmla="*/ 3696 h 2667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6675" h="266700">
                  <a:moveTo>
                    <a:pt x="18455" y="266286"/>
                  </a:moveTo>
                  <a:lnTo>
                    <a:pt x="29220" y="132373"/>
                  </a:lnTo>
                  <a:lnTo>
                    <a:pt x="38448" y="30784"/>
                  </a:lnTo>
                  <a:lnTo>
                    <a:pt x="0" y="90814"/>
                  </a:lnTo>
                  <a:lnTo>
                    <a:pt x="41524" y="0"/>
                  </a:lnTo>
                  <a:lnTo>
                    <a:pt x="66131" y="95432"/>
                  </a:lnTo>
                  <a:lnTo>
                    <a:pt x="38448" y="30784"/>
                  </a:lnTo>
                </a:path>
              </a:pathLst>
            </a:custGeom>
            <a:noFill/>
            <a:ln w="672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18" name="object 33">
              <a:extLst>
                <a:ext uri="{FF2B5EF4-FFF2-40B4-BE49-F238E27FC236}">
                  <a16:creationId xmlns:a16="http://schemas.microsoft.com/office/drawing/2014/main" id="{CFE0ACA6-1D64-4D6D-90DF-E2F5CB42826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488" y="3490913"/>
              <a:ext cx="33337" cy="134937"/>
            </a:xfrm>
            <a:custGeom>
              <a:avLst/>
              <a:gdLst>
                <a:gd name="T0" fmla="*/ 167 w 48259"/>
                <a:gd name="T1" fmla="*/ 23630 h 191135"/>
                <a:gd name="T2" fmla="*/ 2005 w 48259"/>
                <a:gd name="T3" fmla="*/ 11815 h 191135"/>
                <a:gd name="T4" fmla="*/ 3510 w 48259"/>
                <a:gd name="T5" fmla="*/ 2668 h 191135"/>
                <a:gd name="T6" fmla="*/ 0 w 48259"/>
                <a:gd name="T7" fmla="*/ 7622 h 191135"/>
                <a:gd name="T8" fmla="*/ 3844 w 48259"/>
                <a:gd name="T9" fmla="*/ 0 h 191135"/>
                <a:gd name="T10" fmla="*/ 5181 w 48259"/>
                <a:gd name="T11" fmla="*/ 8766 h 191135"/>
                <a:gd name="T12" fmla="*/ 3510 w 48259"/>
                <a:gd name="T13" fmla="*/ 2668 h 19113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8259" h="191135">
                  <a:moveTo>
                    <a:pt x="1537" y="190864"/>
                  </a:moveTo>
                  <a:lnTo>
                    <a:pt x="18455" y="95432"/>
                  </a:lnTo>
                  <a:lnTo>
                    <a:pt x="32296" y="21549"/>
                  </a:lnTo>
                  <a:lnTo>
                    <a:pt x="0" y="61569"/>
                  </a:lnTo>
                  <a:lnTo>
                    <a:pt x="35372" y="0"/>
                  </a:lnTo>
                  <a:lnTo>
                    <a:pt x="47675" y="70804"/>
                  </a:lnTo>
                  <a:lnTo>
                    <a:pt x="32296" y="21549"/>
                  </a:lnTo>
                </a:path>
              </a:pathLst>
            </a:custGeom>
            <a:noFill/>
            <a:ln w="672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19" name="object 34">
              <a:extLst>
                <a:ext uri="{FF2B5EF4-FFF2-40B4-BE49-F238E27FC236}">
                  <a16:creationId xmlns:a16="http://schemas.microsoft.com/office/drawing/2014/main" id="{435FA9B8-AA1C-4568-A404-9DA46915685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0250" y="3722688"/>
              <a:ext cx="19050" cy="63500"/>
            </a:xfrm>
            <a:custGeom>
              <a:avLst/>
              <a:gdLst>
                <a:gd name="T0" fmla="*/ 0 w 26669"/>
                <a:gd name="T1" fmla="*/ 10621 h 90804"/>
                <a:gd name="T2" fmla="*/ 1430 w 26669"/>
                <a:gd name="T3" fmla="*/ 5220 h 90804"/>
                <a:gd name="T4" fmla="*/ 2656 w 26669"/>
                <a:gd name="T5" fmla="*/ 1260 h 90804"/>
                <a:gd name="T6" fmla="*/ 409 w 26669"/>
                <a:gd name="T7" fmla="*/ 3420 h 90804"/>
                <a:gd name="T8" fmla="*/ 3064 w 26669"/>
                <a:gd name="T9" fmla="*/ 0 h 90804"/>
                <a:gd name="T10" fmla="*/ 3473 w 26669"/>
                <a:gd name="T11" fmla="*/ 3961 h 90804"/>
                <a:gd name="T12" fmla="*/ 2656 w 26669"/>
                <a:gd name="T13" fmla="*/ 1260 h 908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6669" h="90804">
                  <a:moveTo>
                    <a:pt x="0" y="90814"/>
                  </a:moveTo>
                  <a:lnTo>
                    <a:pt x="10765" y="44637"/>
                  </a:lnTo>
                  <a:lnTo>
                    <a:pt x="19993" y="10774"/>
                  </a:lnTo>
                  <a:lnTo>
                    <a:pt x="3075" y="29245"/>
                  </a:lnTo>
                  <a:lnTo>
                    <a:pt x="23069" y="0"/>
                  </a:lnTo>
                  <a:lnTo>
                    <a:pt x="26144" y="33862"/>
                  </a:lnTo>
                  <a:lnTo>
                    <a:pt x="19993" y="10774"/>
                  </a:lnTo>
                </a:path>
              </a:pathLst>
            </a:custGeom>
            <a:noFill/>
            <a:ln w="672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20" name="object 35">
              <a:extLst>
                <a:ext uri="{FF2B5EF4-FFF2-40B4-BE49-F238E27FC236}">
                  <a16:creationId xmlns:a16="http://schemas.microsoft.com/office/drawing/2014/main" id="{5B25AC8F-4513-42B0-94BB-37344B1CC2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8550" y="2090738"/>
              <a:ext cx="15875" cy="66675"/>
            </a:xfrm>
            <a:custGeom>
              <a:avLst/>
              <a:gdLst>
                <a:gd name="T0" fmla="*/ 1024 w 23494"/>
                <a:gd name="T1" fmla="*/ 0 h 93980"/>
                <a:gd name="T2" fmla="*/ 1171 w 23494"/>
                <a:gd name="T3" fmla="*/ 6084 h 93980"/>
                <a:gd name="T4" fmla="*/ 1171 w 23494"/>
                <a:gd name="T5" fmla="*/ 10599 h 93980"/>
                <a:gd name="T6" fmla="*/ 2195 w 23494"/>
                <a:gd name="T7" fmla="*/ 7851 h 93980"/>
                <a:gd name="T8" fmla="*/ 1171 w 23494"/>
                <a:gd name="T9" fmla="*/ 11973 h 93980"/>
                <a:gd name="T10" fmla="*/ 0 w 23494"/>
                <a:gd name="T11" fmla="*/ 7851 h 93980"/>
                <a:gd name="T12" fmla="*/ 1171 w 23494"/>
                <a:gd name="T13" fmla="*/ 10599 h 9398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3494" h="93980">
                  <a:moveTo>
                    <a:pt x="10765" y="0"/>
                  </a:moveTo>
                  <a:lnTo>
                    <a:pt x="12303" y="47716"/>
                  </a:lnTo>
                  <a:lnTo>
                    <a:pt x="12303" y="83118"/>
                  </a:lnTo>
                  <a:lnTo>
                    <a:pt x="23069" y="61569"/>
                  </a:lnTo>
                  <a:lnTo>
                    <a:pt x="12303" y="93892"/>
                  </a:lnTo>
                  <a:lnTo>
                    <a:pt x="0" y="61569"/>
                  </a:lnTo>
                  <a:lnTo>
                    <a:pt x="12303" y="83118"/>
                  </a:lnTo>
                </a:path>
              </a:pathLst>
            </a:custGeom>
            <a:noFill/>
            <a:ln w="672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21" name="object 36">
              <a:extLst>
                <a:ext uri="{FF2B5EF4-FFF2-40B4-BE49-F238E27FC236}">
                  <a16:creationId xmlns:a16="http://schemas.microsoft.com/office/drawing/2014/main" id="{36647E0B-CDF1-4E9A-9008-0D3A555D0C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0613" y="2251075"/>
              <a:ext cx="34925" cy="139700"/>
            </a:xfrm>
            <a:custGeom>
              <a:avLst/>
              <a:gdLst>
                <a:gd name="T0" fmla="*/ 1701 w 49530"/>
                <a:gd name="T1" fmla="*/ 0 h 198754"/>
                <a:gd name="T2" fmla="*/ 2835 w 49530"/>
                <a:gd name="T3" fmla="*/ 11879 h 198754"/>
                <a:gd name="T4" fmla="*/ 3591 w 49530"/>
                <a:gd name="T5" fmla="*/ 21159 h 198754"/>
                <a:gd name="T6" fmla="*/ 6049 w 49530"/>
                <a:gd name="T7" fmla="*/ 15219 h 198754"/>
                <a:gd name="T8" fmla="*/ 3781 w 49530"/>
                <a:gd name="T9" fmla="*/ 23943 h 198754"/>
                <a:gd name="T10" fmla="*/ 0 w 49530"/>
                <a:gd name="T11" fmla="*/ 15776 h 198754"/>
                <a:gd name="T12" fmla="*/ 3591 w 49530"/>
                <a:gd name="T13" fmla="*/ 21159 h 1987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9530" h="198754">
                  <a:moveTo>
                    <a:pt x="13841" y="0"/>
                  </a:moveTo>
                  <a:lnTo>
                    <a:pt x="23069" y="98510"/>
                  </a:lnTo>
                  <a:lnTo>
                    <a:pt x="29220" y="175471"/>
                  </a:lnTo>
                  <a:lnTo>
                    <a:pt x="49213" y="126216"/>
                  </a:lnTo>
                  <a:lnTo>
                    <a:pt x="30758" y="198560"/>
                  </a:lnTo>
                  <a:lnTo>
                    <a:pt x="0" y="130834"/>
                  </a:lnTo>
                  <a:lnTo>
                    <a:pt x="29220" y="175471"/>
                  </a:lnTo>
                </a:path>
              </a:pathLst>
            </a:custGeom>
            <a:noFill/>
            <a:ln w="672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22" name="object 37">
              <a:extLst>
                <a:ext uri="{FF2B5EF4-FFF2-40B4-BE49-F238E27FC236}">
                  <a16:creationId xmlns:a16="http://schemas.microsoft.com/office/drawing/2014/main" id="{97F156DD-5F14-4403-A0E7-80687C24AF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5850" y="2479675"/>
              <a:ext cx="50800" cy="195263"/>
            </a:xfrm>
            <a:custGeom>
              <a:avLst/>
              <a:gdLst>
                <a:gd name="T0" fmla="*/ 0 w 72390"/>
                <a:gd name="T1" fmla="*/ 0 h 277495"/>
                <a:gd name="T2" fmla="*/ 3673 w 72390"/>
                <a:gd name="T3" fmla="*/ 16817 h 277495"/>
                <a:gd name="T4" fmla="*/ 6245 w 72390"/>
                <a:gd name="T5" fmla="*/ 29709 h 277495"/>
                <a:gd name="T6" fmla="*/ 8633 w 72390"/>
                <a:gd name="T7" fmla="*/ 20927 h 277495"/>
                <a:gd name="T8" fmla="*/ 7164 w 72390"/>
                <a:gd name="T9" fmla="*/ 33632 h 277495"/>
                <a:gd name="T10" fmla="*/ 551 w 72390"/>
                <a:gd name="T11" fmla="*/ 22609 h 277495"/>
                <a:gd name="T12" fmla="*/ 6245 w 72390"/>
                <a:gd name="T13" fmla="*/ 29709 h 27749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2390" h="277495">
                  <a:moveTo>
                    <a:pt x="0" y="0"/>
                  </a:moveTo>
                  <a:lnTo>
                    <a:pt x="30758" y="138530"/>
                  </a:lnTo>
                  <a:lnTo>
                    <a:pt x="52289" y="244736"/>
                  </a:lnTo>
                  <a:lnTo>
                    <a:pt x="72282" y="172393"/>
                  </a:lnTo>
                  <a:lnTo>
                    <a:pt x="59979" y="277060"/>
                  </a:lnTo>
                  <a:lnTo>
                    <a:pt x="4613" y="186246"/>
                  </a:lnTo>
                  <a:lnTo>
                    <a:pt x="52289" y="244736"/>
                  </a:lnTo>
                </a:path>
              </a:pathLst>
            </a:custGeom>
            <a:noFill/>
            <a:ln w="672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23" name="object 38">
              <a:extLst>
                <a:ext uri="{FF2B5EF4-FFF2-40B4-BE49-F238E27FC236}">
                  <a16:creationId xmlns:a16="http://schemas.microsoft.com/office/drawing/2014/main" id="{E6012583-88AA-4662-AF09-9DE6795022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5213" y="2697163"/>
              <a:ext cx="82550" cy="150812"/>
            </a:xfrm>
            <a:custGeom>
              <a:avLst/>
              <a:gdLst>
                <a:gd name="T0" fmla="*/ 0 w 115569"/>
                <a:gd name="T1" fmla="*/ 0 h 215900"/>
                <a:gd name="T2" fmla="*/ 7762 w 115569"/>
                <a:gd name="T3" fmla="*/ 12517 h 215900"/>
                <a:gd name="T4" fmla="*/ 13482 w 115569"/>
                <a:gd name="T5" fmla="*/ 22173 h 215900"/>
                <a:gd name="T6" fmla="*/ 13482 w 115569"/>
                <a:gd name="T7" fmla="*/ 14663 h 215900"/>
                <a:gd name="T8" fmla="*/ 15320 w 115569"/>
                <a:gd name="T9" fmla="*/ 25034 h 215900"/>
                <a:gd name="T10" fmla="*/ 6331 w 115569"/>
                <a:gd name="T11" fmla="*/ 17882 h 215900"/>
                <a:gd name="T12" fmla="*/ 13482 w 115569"/>
                <a:gd name="T13" fmla="*/ 22173 h 2159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5569" h="215900">
                  <a:moveTo>
                    <a:pt x="0" y="0"/>
                  </a:moveTo>
                  <a:lnTo>
                    <a:pt x="58441" y="107745"/>
                  </a:lnTo>
                  <a:lnTo>
                    <a:pt x="101503" y="190864"/>
                  </a:lnTo>
                  <a:lnTo>
                    <a:pt x="101503" y="126216"/>
                  </a:lnTo>
                  <a:lnTo>
                    <a:pt x="115345" y="215491"/>
                  </a:lnTo>
                  <a:lnTo>
                    <a:pt x="47675" y="153922"/>
                  </a:lnTo>
                  <a:lnTo>
                    <a:pt x="101503" y="190864"/>
                  </a:lnTo>
                </a:path>
              </a:pathLst>
            </a:custGeom>
            <a:noFill/>
            <a:ln w="672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24" name="object 39">
              <a:extLst>
                <a:ext uri="{FF2B5EF4-FFF2-40B4-BE49-F238E27FC236}">
                  <a16:creationId xmlns:a16="http://schemas.microsoft.com/office/drawing/2014/main" id="{2728BE1B-93B9-4E0B-94FF-EA67300478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7275" y="2955925"/>
              <a:ext cx="98425" cy="25400"/>
            </a:xfrm>
            <a:custGeom>
              <a:avLst/>
              <a:gdLst>
                <a:gd name="T0" fmla="*/ 0 w 140335"/>
                <a:gd name="T1" fmla="*/ 2453 h 35560"/>
                <a:gd name="T2" fmla="*/ 14827 w 140335"/>
                <a:gd name="T3" fmla="*/ 2453 h 35560"/>
                <a:gd name="T4" fmla="*/ 10800 w 140335"/>
                <a:gd name="T5" fmla="*/ 0 h 35560"/>
                <a:gd name="T6" fmla="*/ 16658 w 140335"/>
                <a:gd name="T7" fmla="*/ 2453 h 35560"/>
                <a:gd name="T8" fmla="*/ 10800 w 140335"/>
                <a:gd name="T9" fmla="*/ 4701 h 35560"/>
                <a:gd name="T10" fmla="*/ 14827 w 140335"/>
                <a:gd name="T11" fmla="*/ 2453 h 355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0335" h="35560">
                  <a:moveTo>
                    <a:pt x="0" y="18470"/>
                  </a:moveTo>
                  <a:lnTo>
                    <a:pt x="124572" y="18470"/>
                  </a:lnTo>
                  <a:lnTo>
                    <a:pt x="90738" y="0"/>
                  </a:lnTo>
                  <a:lnTo>
                    <a:pt x="139952" y="18470"/>
                  </a:lnTo>
                  <a:lnTo>
                    <a:pt x="90738" y="35402"/>
                  </a:lnTo>
                  <a:lnTo>
                    <a:pt x="124572" y="18470"/>
                  </a:lnTo>
                </a:path>
              </a:pathLst>
            </a:custGeom>
            <a:noFill/>
            <a:ln w="673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25" name="object 40">
              <a:extLst>
                <a:ext uri="{FF2B5EF4-FFF2-40B4-BE49-F238E27FC236}">
                  <a16:creationId xmlns:a16="http://schemas.microsoft.com/office/drawing/2014/main" id="{28A1593A-58D1-4D00-8B7C-8416FBCE2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5213" y="3089275"/>
              <a:ext cx="82550" cy="152400"/>
            </a:xfrm>
            <a:custGeom>
              <a:avLst/>
              <a:gdLst>
                <a:gd name="T0" fmla="*/ 0 w 115569"/>
                <a:gd name="T1" fmla="*/ 26658 h 215900"/>
                <a:gd name="T2" fmla="*/ 7762 w 115569"/>
                <a:gd name="T3" fmla="*/ 13328 h 215900"/>
                <a:gd name="T4" fmla="*/ 13482 w 115569"/>
                <a:gd name="T5" fmla="*/ 3047 h 215900"/>
                <a:gd name="T6" fmla="*/ 6331 w 115569"/>
                <a:gd name="T7" fmla="*/ 7616 h 215900"/>
                <a:gd name="T8" fmla="*/ 15320 w 115569"/>
                <a:gd name="T9" fmla="*/ 0 h 215900"/>
                <a:gd name="T10" fmla="*/ 13482 w 115569"/>
                <a:gd name="T11" fmla="*/ 11044 h 215900"/>
                <a:gd name="T12" fmla="*/ 13482 w 115569"/>
                <a:gd name="T13" fmla="*/ 3047 h 2159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5569" h="215900">
                  <a:moveTo>
                    <a:pt x="0" y="215491"/>
                  </a:moveTo>
                  <a:lnTo>
                    <a:pt x="58441" y="107745"/>
                  </a:lnTo>
                  <a:lnTo>
                    <a:pt x="101503" y="24627"/>
                  </a:lnTo>
                  <a:lnTo>
                    <a:pt x="47675" y="61569"/>
                  </a:lnTo>
                  <a:lnTo>
                    <a:pt x="115345" y="0"/>
                  </a:lnTo>
                  <a:lnTo>
                    <a:pt x="101503" y="89275"/>
                  </a:lnTo>
                  <a:lnTo>
                    <a:pt x="101503" y="24627"/>
                  </a:lnTo>
                </a:path>
              </a:pathLst>
            </a:custGeom>
            <a:noFill/>
            <a:ln w="672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26" name="object 41">
              <a:extLst>
                <a:ext uri="{FF2B5EF4-FFF2-40B4-BE49-F238E27FC236}">
                  <a16:creationId xmlns:a16="http://schemas.microsoft.com/office/drawing/2014/main" id="{FC61F765-BA2B-4573-BC95-3E689B32D1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5850" y="3263900"/>
              <a:ext cx="50800" cy="195263"/>
            </a:xfrm>
            <a:custGeom>
              <a:avLst/>
              <a:gdLst>
                <a:gd name="T0" fmla="*/ 0 w 72390"/>
                <a:gd name="T1" fmla="*/ 33632 h 277495"/>
                <a:gd name="T2" fmla="*/ 3673 w 72390"/>
                <a:gd name="T3" fmla="*/ 16817 h 277495"/>
                <a:gd name="T4" fmla="*/ 6245 w 72390"/>
                <a:gd name="T5" fmla="*/ 3924 h 277495"/>
                <a:gd name="T6" fmla="*/ 551 w 72390"/>
                <a:gd name="T7" fmla="*/ 11024 h 277495"/>
                <a:gd name="T8" fmla="*/ 7164 w 72390"/>
                <a:gd name="T9" fmla="*/ 0 h 277495"/>
                <a:gd name="T10" fmla="*/ 8633 w 72390"/>
                <a:gd name="T11" fmla="*/ 12705 h 277495"/>
                <a:gd name="T12" fmla="*/ 6245 w 72390"/>
                <a:gd name="T13" fmla="*/ 3924 h 27749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2390" h="277495">
                  <a:moveTo>
                    <a:pt x="0" y="277060"/>
                  </a:moveTo>
                  <a:lnTo>
                    <a:pt x="30758" y="138530"/>
                  </a:lnTo>
                  <a:lnTo>
                    <a:pt x="52289" y="32323"/>
                  </a:lnTo>
                  <a:lnTo>
                    <a:pt x="4613" y="90814"/>
                  </a:lnTo>
                  <a:lnTo>
                    <a:pt x="59979" y="0"/>
                  </a:lnTo>
                  <a:lnTo>
                    <a:pt x="72282" y="104667"/>
                  </a:lnTo>
                  <a:lnTo>
                    <a:pt x="52289" y="32323"/>
                  </a:lnTo>
                </a:path>
              </a:pathLst>
            </a:custGeom>
            <a:noFill/>
            <a:ln w="672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27" name="object 42">
              <a:extLst>
                <a:ext uri="{FF2B5EF4-FFF2-40B4-BE49-F238E27FC236}">
                  <a16:creationId xmlns:a16="http://schemas.microsoft.com/office/drawing/2014/main" id="{10A538DD-E9F6-46EF-B910-4D5F7129C1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0613" y="3487738"/>
              <a:ext cx="34925" cy="139700"/>
            </a:xfrm>
            <a:custGeom>
              <a:avLst/>
              <a:gdLst>
                <a:gd name="T0" fmla="*/ 1701 w 49530"/>
                <a:gd name="T1" fmla="*/ 23943 h 198754"/>
                <a:gd name="T2" fmla="*/ 2835 w 49530"/>
                <a:gd name="T3" fmla="*/ 12064 h 198754"/>
                <a:gd name="T4" fmla="*/ 3591 w 49530"/>
                <a:gd name="T5" fmla="*/ 2784 h 198754"/>
                <a:gd name="T6" fmla="*/ 0 w 49530"/>
                <a:gd name="T7" fmla="*/ 8167 h 198754"/>
                <a:gd name="T8" fmla="*/ 3781 w 49530"/>
                <a:gd name="T9" fmla="*/ 0 h 198754"/>
                <a:gd name="T10" fmla="*/ 6049 w 49530"/>
                <a:gd name="T11" fmla="*/ 8723 h 198754"/>
                <a:gd name="T12" fmla="*/ 3591 w 49530"/>
                <a:gd name="T13" fmla="*/ 2784 h 1987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9530" h="198754">
                  <a:moveTo>
                    <a:pt x="13841" y="198560"/>
                  </a:moveTo>
                  <a:lnTo>
                    <a:pt x="23069" y="100049"/>
                  </a:lnTo>
                  <a:lnTo>
                    <a:pt x="29220" y="23088"/>
                  </a:lnTo>
                  <a:lnTo>
                    <a:pt x="0" y="67725"/>
                  </a:lnTo>
                  <a:lnTo>
                    <a:pt x="30758" y="0"/>
                  </a:lnTo>
                  <a:lnTo>
                    <a:pt x="49213" y="72343"/>
                  </a:lnTo>
                  <a:lnTo>
                    <a:pt x="29220" y="23088"/>
                  </a:lnTo>
                </a:path>
              </a:pathLst>
            </a:custGeom>
            <a:noFill/>
            <a:ln w="672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28" name="object 43">
              <a:extLst>
                <a:ext uri="{FF2B5EF4-FFF2-40B4-BE49-F238E27FC236}">
                  <a16:creationId xmlns:a16="http://schemas.microsoft.com/office/drawing/2014/main" id="{46C36D58-6797-4941-8306-BDF2171BF93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8550" y="3721100"/>
              <a:ext cx="15875" cy="66675"/>
            </a:xfrm>
            <a:custGeom>
              <a:avLst/>
              <a:gdLst>
                <a:gd name="T0" fmla="*/ 1024 w 23494"/>
                <a:gd name="T1" fmla="*/ 11974 h 93979"/>
                <a:gd name="T2" fmla="*/ 1171 w 23494"/>
                <a:gd name="T3" fmla="*/ 5888 h 93979"/>
                <a:gd name="T4" fmla="*/ 1171 w 23494"/>
                <a:gd name="T5" fmla="*/ 1374 h 93979"/>
                <a:gd name="T6" fmla="*/ 0 w 23494"/>
                <a:gd name="T7" fmla="*/ 4122 h 93979"/>
                <a:gd name="T8" fmla="*/ 1171 w 23494"/>
                <a:gd name="T9" fmla="*/ 0 h 93979"/>
                <a:gd name="T10" fmla="*/ 2195 w 23494"/>
                <a:gd name="T11" fmla="*/ 4122 h 93979"/>
                <a:gd name="T12" fmla="*/ 1171 w 23494"/>
                <a:gd name="T13" fmla="*/ 1374 h 9397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3494" h="93979">
                  <a:moveTo>
                    <a:pt x="10765" y="93892"/>
                  </a:moveTo>
                  <a:lnTo>
                    <a:pt x="12303" y="46176"/>
                  </a:lnTo>
                  <a:lnTo>
                    <a:pt x="12303" y="10774"/>
                  </a:lnTo>
                  <a:lnTo>
                    <a:pt x="0" y="32323"/>
                  </a:lnTo>
                  <a:lnTo>
                    <a:pt x="12303" y="0"/>
                  </a:lnTo>
                  <a:lnTo>
                    <a:pt x="23069" y="32323"/>
                  </a:lnTo>
                  <a:lnTo>
                    <a:pt x="12303" y="10774"/>
                  </a:lnTo>
                </a:path>
              </a:pathLst>
            </a:custGeom>
            <a:noFill/>
            <a:ln w="672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29" name="object 44">
              <a:extLst>
                <a:ext uri="{FF2B5EF4-FFF2-40B4-BE49-F238E27FC236}">
                  <a16:creationId xmlns:a16="http://schemas.microsoft.com/office/drawing/2014/main" id="{4B74EE3C-9FA9-4558-A243-42896B2CC3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5263" y="2097088"/>
              <a:ext cx="17462" cy="53975"/>
            </a:xfrm>
            <a:custGeom>
              <a:avLst/>
              <a:gdLst>
                <a:gd name="T0" fmla="*/ 3024 w 24764"/>
                <a:gd name="T1" fmla="*/ 0 h 77469"/>
                <a:gd name="T2" fmla="*/ 1701 w 24764"/>
                <a:gd name="T3" fmla="*/ 4401 h 77469"/>
                <a:gd name="T4" fmla="*/ 568 w 24764"/>
                <a:gd name="T5" fmla="*/ 7747 h 77469"/>
                <a:gd name="T6" fmla="*/ 2457 w 24764"/>
                <a:gd name="T7" fmla="*/ 5986 h 77469"/>
                <a:gd name="T8" fmla="*/ 189 w 24764"/>
                <a:gd name="T9" fmla="*/ 8803 h 77469"/>
                <a:gd name="T10" fmla="*/ 0 w 24764"/>
                <a:gd name="T11" fmla="*/ 5282 h 77469"/>
                <a:gd name="T12" fmla="*/ 568 w 24764"/>
                <a:gd name="T13" fmla="*/ 7747 h 774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4764" h="77469">
                  <a:moveTo>
                    <a:pt x="24606" y="0"/>
                  </a:moveTo>
                  <a:lnTo>
                    <a:pt x="13841" y="38480"/>
                  </a:lnTo>
                  <a:lnTo>
                    <a:pt x="4613" y="67725"/>
                  </a:lnTo>
                  <a:lnTo>
                    <a:pt x="19993" y="52333"/>
                  </a:lnTo>
                  <a:lnTo>
                    <a:pt x="1537" y="76961"/>
                  </a:lnTo>
                  <a:lnTo>
                    <a:pt x="0" y="46176"/>
                  </a:lnTo>
                  <a:lnTo>
                    <a:pt x="4613" y="67725"/>
                  </a:lnTo>
                </a:path>
              </a:pathLst>
            </a:custGeom>
            <a:noFill/>
            <a:ln w="672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30" name="object 45">
              <a:extLst>
                <a:ext uri="{FF2B5EF4-FFF2-40B4-BE49-F238E27FC236}">
                  <a16:creationId xmlns:a16="http://schemas.microsoft.com/office/drawing/2014/main" id="{5DA84A44-2C8E-4F6C-98C8-E1DCF62D93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8913" y="2262188"/>
              <a:ext cx="28575" cy="115887"/>
            </a:xfrm>
            <a:custGeom>
              <a:avLst/>
              <a:gdLst>
                <a:gd name="T0" fmla="*/ 3064 w 40005"/>
                <a:gd name="T1" fmla="*/ 0 h 163195"/>
                <a:gd name="T2" fmla="*/ 2859 w 40005"/>
                <a:gd name="T3" fmla="*/ 10461 h 163195"/>
                <a:gd name="T4" fmla="*/ 2655 w 40005"/>
                <a:gd name="T5" fmla="*/ 18552 h 163195"/>
                <a:gd name="T6" fmla="*/ 5311 w 40005"/>
                <a:gd name="T7" fmla="*/ 13618 h 163195"/>
                <a:gd name="T8" fmla="*/ 2451 w 40005"/>
                <a:gd name="T9" fmla="*/ 20921 h 163195"/>
                <a:gd name="T10" fmla="*/ 0 w 40005"/>
                <a:gd name="T11" fmla="*/ 13618 h 163195"/>
                <a:gd name="T12" fmla="*/ 2655 w 40005"/>
                <a:gd name="T13" fmla="*/ 18552 h 16319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0005" h="163195">
                  <a:moveTo>
                    <a:pt x="23069" y="0"/>
                  </a:moveTo>
                  <a:lnTo>
                    <a:pt x="21531" y="81578"/>
                  </a:lnTo>
                  <a:lnTo>
                    <a:pt x="19993" y="144687"/>
                  </a:lnTo>
                  <a:lnTo>
                    <a:pt x="39986" y="106206"/>
                  </a:lnTo>
                  <a:lnTo>
                    <a:pt x="18455" y="163157"/>
                  </a:lnTo>
                  <a:lnTo>
                    <a:pt x="0" y="106206"/>
                  </a:lnTo>
                  <a:lnTo>
                    <a:pt x="19993" y="144687"/>
                  </a:lnTo>
                </a:path>
              </a:pathLst>
            </a:custGeom>
            <a:noFill/>
            <a:ln w="672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31" name="object 46">
              <a:extLst>
                <a:ext uri="{FF2B5EF4-FFF2-40B4-BE49-F238E27FC236}">
                  <a16:creationId xmlns:a16="http://schemas.microsoft.com/office/drawing/2014/main" id="{A3C8E07D-18CD-499B-B3C9-C5C80E00AD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6213" y="2497138"/>
              <a:ext cx="57150" cy="158750"/>
            </a:xfrm>
            <a:custGeom>
              <a:avLst/>
              <a:gdLst>
                <a:gd name="T0" fmla="*/ 0 w 81914"/>
                <a:gd name="T1" fmla="*/ 0 h 226695"/>
                <a:gd name="T2" fmla="*/ 4790 w 81914"/>
                <a:gd name="T3" fmla="*/ 13432 h 226695"/>
                <a:gd name="T4" fmla="*/ 8337 w 81914"/>
                <a:gd name="T5" fmla="*/ 23597 h 226695"/>
                <a:gd name="T6" fmla="*/ 9401 w 81914"/>
                <a:gd name="T7" fmla="*/ 16155 h 226695"/>
                <a:gd name="T8" fmla="*/ 9401 w 81914"/>
                <a:gd name="T9" fmla="*/ 26683 h 226695"/>
                <a:gd name="T10" fmla="*/ 3015 w 81914"/>
                <a:gd name="T11" fmla="*/ 18515 h 226695"/>
                <a:gd name="T12" fmla="*/ 8337 w 81914"/>
                <a:gd name="T13" fmla="*/ 23597 h 22669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1914" h="226695">
                  <a:moveTo>
                    <a:pt x="0" y="0"/>
                  </a:moveTo>
                  <a:lnTo>
                    <a:pt x="41524" y="113902"/>
                  </a:lnTo>
                  <a:lnTo>
                    <a:pt x="72282" y="200099"/>
                  </a:lnTo>
                  <a:lnTo>
                    <a:pt x="81510" y="136991"/>
                  </a:lnTo>
                  <a:lnTo>
                    <a:pt x="81510" y="226266"/>
                  </a:lnTo>
                  <a:lnTo>
                    <a:pt x="26144" y="157001"/>
                  </a:lnTo>
                  <a:lnTo>
                    <a:pt x="72282" y="200099"/>
                  </a:lnTo>
                </a:path>
              </a:pathLst>
            </a:custGeom>
            <a:noFill/>
            <a:ln w="672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32" name="object 47">
              <a:extLst>
                <a:ext uri="{FF2B5EF4-FFF2-40B4-BE49-F238E27FC236}">
                  <a16:creationId xmlns:a16="http://schemas.microsoft.com/office/drawing/2014/main" id="{B307FCF6-E0EB-424B-9C34-8EE039EA92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8588" y="2711450"/>
              <a:ext cx="150812" cy="123825"/>
            </a:xfrm>
            <a:custGeom>
              <a:avLst/>
              <a:gdLst>
                <a:gd name="T0" fmla="*/ 0 w 213994"/>
                <a:gd name="T1" fmla="*/ 0 h 175895"/>
                <a:gd name="T2" fmla="*/ 13189 w 213994"/>
                <a:gd name="T3" fmla="*/ 10678 h 175895"/>
                <a:gd name="T4" fmla="*/ 23176 w 213994"/>
                <a:gd name="T5" fmla="*/ 18921 h 175895"/>
                <a:gd name="T6" fmla="*/ 19785 w 213994"/>
                <a:gd name="T7" fmla="*/ 10678 h 175895"/>
                <a:gd name="T8" fmla="*/ 26191 w 213994"/>
                <a:gd name="T9" fmla="*/ 21357 h 175895"/>
                <a:gd name="T10" fmla="*/ 14320 w 213994"/>
                <a:gd name="T11" fmla="*/ 17048 h 175895"/>
                <a:gd name="T12" fmla="*/ 23176 w 213994"/>
                <a:gd name="T13" fmla="*/ 18921 h 17589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3994" h="175895">
                  <a:moveTo>
                    <a:pt x="0" y="0"/>
                  </a:moveTo>
                  <a:lnTo>
                    <a:pt x="107655" y="87735"/>
                  </a:lnTo>
                  <a:lnTo>
                    <a:pt x="189166" y="155461"/>
                  </a:lnTo>
                  <a:lnTo>
                    <a:pt x="161483" y="87735"/>
                  </a:lnTo>
                  <a:lnTo>
                    <a:pt x="213773" y="175471"/>
                  </a:lnTo>
                  <a:lnTo>
                    <a:pt x="116883" y="140069"/>
                  </a:lnTo>
                  <a:lnTo>
                    <a:pt x="189166" y="155461"/>
                  </a:lnTo>
                </a:path>
              </a:pathLst>
            </a:custGeom>
            <a:noFill/>
            <a:ln w="6731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33" name="object 48">
              <a:extLst>
                <a:ext uri="{FF2B5EF4-FFF2-40B4-BE49-F238E27FC236}">
                  <a16:creationId xmlns:a16="http://schemas.microsoft.com/office/drawing/2014/main" id="{1E94EF2F-FDC7-4D84-A820-3E504FEEE2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6363" y="2944813"/>
              <a:ext cx="196850" cy="49212"/>
            </a:xfrm>
            <a:custGeom>
              <a:avLst/>
              <a:gdLst>
                <a:gd name="T0" fmla="*/ 0 w 280035"/>
                <a:gd name="T1" fmla="*/ 4330 h 69850"/>
                <a:gd name="T2" fmla="*/ 29689 w 280035"/>
                <a:gd name="T3" fmla="*/ 4330 h 69850"/>
                <a:gd name="T4" fmla="*/ 21895 w 280035"/>
                <a:gd name="T5" fmla="*/ 0 h 69850"/>
                <a:gd name="T6" fmla="*/ 33771 w 280035"/>
                <a:gd name="T7" fmla="*/ 4330 h 69850"/>
                <a:gd name="T8" fmla="*/ 21895 w 280035"/>
                <a:gd name="T9" fmla="*/ 8471 h 69850"/>
                <a:gd name="T10" fmla="*/ 29689 w 280035"/>
                <a:gd name="T11" fmla="*/ 4330 h 698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0035" h="69850">
                  <a:moveTo>
                    <a:pt x="0" y="35402"/>
                  </a:moveTo>
                  <a:lnTo>
                    <a:pt x="246069" y="35402"/>
                  </a:lnTo>
                  <a:lnTo>
                    <a:pt x="181476" y="0"/>
                  </a:lnTo>
                  <a:lnTo>
                    <a:pt x="279904" y="35402"/>
                  </a:lnTo>
                  <a:lnTo>
                    <a:pt x="181476" y="69265"/>
                  </a:lnTo>
                  <a:lnTo>
                    <a:pt x="246069" y="35402"/>
                  </a:lnTo>
                </a:path>
              </a:pathLst>
            </a:custGeom>
            <a:noFill/>
            <a:ln w="673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34" name="object 49">
              <a:extLst>
                <a:ext uri="{FF2B5EF4-FFF2-40B4-BE49-F238E27FC236}">
                  <a16:creationId xmlns:a16="http://schemas.microsoft.com/office/drawing/2014/main" id="{A293FD13-F09D-43E6-B289-CE6C8BCA6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8588" y="3103563"/>
              <a:ext cx="150812" cy="123825"/>
            </a:xfrm>
            <a:custGeom>
              <a:avLst/>
              <a:gdLst>
                <a:gd name="T0" fmla="*/ 0 w 213994"/>
                <a:gd name="T1" fmla="*/ 21357 h 175895"/>
                <a:gd name="T2" fmla="*/ 13189 w 213994"/>
                <a:gd name="T3" fmla="*/ 10678 h 175895"/>
                <a:gd name="T4" fmla="*/ 23176 w 213994"/>
                <a:gd name="T5" fmla="*/ 2435 h 175895"/>
                <a:gd name="T6" fmla="*/ 14320 w 213994"/>
                <a:gd name="T7" fmla="*/ 4308 h 175895"/>
                <a:gd name="T8" fmla="*/ 26191 w 213994"/>
                <a:gd name="T9" fmla="*/ 0 h 175895"/>
                <a:gd name="T10" fmla="*/ 19785 w 213994"/>
                <a:gd name="T11" fmla="*/ 10678 h 175895"/>
                <a:gd name="T12" fmla="*/ 23176 w 213994"/>
                <a:gd name="T13" fmla="*/ 2435 h 17589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3994" h="175895">
                  <a:moveTo>
                    <a:pt x="0" y="175471"/>
                  </a:moveTo>
                  <a:lnTo>
                    <a:pt x="107655" y="87735"/>
                  </a:lnTo>
                  <a:lnTo>
                    <a:pt x="189166" y="20009"/>
                  </a:lnTo>
                  <a:lnTo>
                    <a:pt x="116883" y="35402"/>
                  </a:lnTo>
                  <a:lnTo>
                    <a:pt x="213773" y="0"/>
                  </a:lnTo>
                  <a:lnTo>
                    <a:pt x="161483" y="87735"/>
                  </a:lnTo>
                  <a:lnTo>
                    <a:pt x="189166" y="20009"/>
                  </a:lnTo>
                </a:path>
              </a:pathLst>
            </a:custGeom>
            <a:noFill/>
            <a:ln w="6731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35" name="object 50">
              <a:extLst>
                <a:ext uri="{FF2B5EF4-FFF2-40B4-BE49-F238E27FC236}">
                  <a16:creationId xmlns:a16="http://schemas.microsoft.com/office/drawing/2014/main" id="{22D4DFE8-89BC-4B82-B211-A6D0DFEA35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6213" y="3282950"/>
              <a:ext cx="57150" cy="158750"/>
            </a:xfrm>
            <a:custGeom>
              <a:avLst/>
              <a:gdLst>
                <a:gd name="T0" fmla="*/ 0 w 81914"/>
                <a:gd name="T1" fmla="*/ 26683 h 226695"/>
                <a:gd name="T2" fmla="*/ 4790 w 81914"/>
                <a:gd name="T3" fmla="*/ 13251 h 226695"/>
                <a:gd name="T4" fmla="*/ 8337 w 81914"/>
                <a:gd name="T5" fmla="*/ 3086 h 226695"/>
                <a:gd name="T6" fmla="*/ 3015 w 81914"/>
                <a:gd name="T7" fmla="*/ 8169 h 226695"/>
                <a:gd name="T8" fmla="*/ 9401 w 81914"/>
                <a:gd name="T9" fmla="*/ 0 h 226695"/>
                <a:gd name="T10" fmla="*/ 9401 w 81914"/>
                <a:gd name="T11" fmla="*/ 10528 h 226695"/>
                <a:gd name="T12" fmla="*/ 8337 w 81914"/>
                <a:gd name="T13" fmla="*/ 3086 h 22669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1914" h="226695">
                  <a:moveTo>
                    <a:pt x="0" y="226266"/>
                  </a:moveTo>
                  <a:lnTo>
                    <a:pt x="41524" y="112363"/>
                  </a:lnTo>
                  <a:lnTo>
                    <a:pt x="72282" y="26166"/>
                  </a:lnTo>
                  <a:lnTo>
                    <a:pt x="26144" y="69265"/>
                  </a:lnTo>
                  <a:lnTo>
                    <a:pt x="81510" y="0"/>
                  </a:lnTo>
                  <a:lnTo>
                    <a:pt x="81510" y="89275"/>
                  </a:lnTo>
                  <a:lnTo>
                    <a:pt x="72282" y="26166"/>
                  </a:lnTo>
                </a:path>
              </a:pathLst>
            </a:custGeom>
            <a:noFill/>
            <a:ln w="672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36" name="object 51">
              <a:extLst>
                <a:ext uri="{FF2B5EF4-FFF2-40B4-BE49-F238E27FC236}">
                  <a16:creationId xmlns:a16="http://schemas.microsoft.com/office/drawing/2014/main" id="{AFAD9618-8E49-45B2-A611-342B1D4B98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8913" y="3500438"/>
              <a:ext cx="28575" cy="115887"/>
            </a:xfrm>
            <a:custGeom>
              <a:avLst/>
              <a:gdLst>
                <a:gd name="T0" fmla="*/ 3064 w 40005"/>
                <a:gd name="T1" fmla="*/ 20921 h 163195"/>
                <a:gd name="T2" fmla="*/ 2859 w 40005"/>
                <a:gd name="T3" fmla="*/ 10461 h 163195"/>
                <a:gd name="T4" fmla="*/ 2655 w 40005"/>
                <a:gd name="T5" fmla="*/ 2368 h 163195"/>
                <a:gd name="T6" fmla="*/ 0 w 40005"/>
                <a:gd name="T7" fmla="*/ 7302 h 163195"/>
                <a:gd name="T8" fmla="*/ 2451 w 40005"/>
                <a:gd name="T9" fmla="*/ 0 h 163195"/>
                <a:gd name="T10" fmla="*/ 5311 w 40005"/>
                <a:gd name="T11" fmla="*/ 7302 h 163195"/>
                <a:gd name="T12" fmla="*/ 2655 w 40005"/>
                <a:gd name="T13" fmla="*/ 2368 h 16319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0005" h="163195">
                  <a:moveTo>
                    <a:pt x="23069" y="163157"/>
                  </a:moveTo>
                  <a:lnTo>
                    <a:pt x="21531" y="81578"/>
                  </a:lnTo>
                  <a:lnTo>
                    <a:pt x="19993" y="18470"/>
                  </a:lnTo>
                  <a:lnTo>
                    <a:pt x="0" y="56951"/>
                  </a:lnTo>
                  <a:lnTo>
                    <a:pt x="18455" y="0"/>
                  </a:lnTo>
                  <a:lnTo>
                    <a:pt x="39986" y="56951"/>
                  </a:lnTo>
                  <a:lnTo>
                    <a:pt x="19993" y="18470"/>
                  </a:lnTo>
                </a:path>
              </a:pathLst>
            </a:custGeom>
            <a:noFill/>
            <a:ln w="672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37" name="object 52">
              <a:extLst>
                <a:ext uri="{FF2B5EF4-FFF2-40B4-BE49-F238E27FC236}">
                  <a16:creationId xmlns:a16="http://schemas.microsoft.com/office/drawing/2014/main" id="{59B21A61-7A5D-4D3F-B172-C430C391D9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5263" y="3727450"/>
              <a:ext cx="17462" cy="53975"/>
            </a:xfrm>
            <a:custGeom>
              <a:avLst/>
              <a:gdLst>
                <a:gd name="T0" fmla="*/ 3024 w 24764"/>
                <a:gd name="T1" fmla="*/ 8802 h 77470"/>
                <a:gd name="T2" fmla="*/ 1701 w 24764"/>
                <a:gd name="T3" fmla="*/ 4401 h 77470"/>
                <a:gd name="T4" fmla="*/ 568 w 24764"/>
                <a:gd name="T5" fmla="*/ 1056 h 77470"/>
                <a:gd name="T6" fmla="*/ 0 w 24764"/>
                <a:gd name="T7" fmla="*/ 3521 h 77470"/>
                <a:gd name="T8" fmla="*/ 189 w 24764"/>
                <a:gd name="T9" fmla="*/ 0 h 77470"/>
                <a:gd name="T10" fmla="*/ 2457 w 24764"/>
                <a:gd name="T11" fmla="*/ 2817 h 77470"/>
                <a:gd name="T12" fmla="*/ 568 w 24764"/>
                <a:gd name="T13" fmla="*/ 1056 h 7747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4764" h="77470">
                  <a:moveTo>
                    <a:pt x="24606" y="76961"/>
                  </a:moveTo>
                  <a:lnTo>
                    <a:pt x="13841" y="38480"/>
                  </a:lnTo>
                  <a:lnTo>
                    <a:pt x="4613" y="9235"/>
                  </a:lnTo>
                  <a:lnTo>
                    <a:pt x="0" y="30784"/>
                  </a:lnTo>
                  <a:lnTo>
                    <a:pt x="1537" y="0"/>
                  </a:lnTo>
                  <a:lnTo>
                    <a:pt x="19993" y="24627"/>
                  </a:lnTo>
                  <a:lnTo>
                    <a:pt x="4613" y="9235"/>
                  </a:lnTo>
                </a:path>
              </a:pathLst>
            </a:custGeom>
            <a:noFill/>
            <a:ln w="672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38" name="object 53">
              <a:extLst>
                <a:ext uri="{FF2B5EF4-FFF2-40B4-BE49-F238E27FC236}">
                  <a16:creationId xmlns:a16="http://schemas.microsoft.com/office/drawing/2014/main" id="{A092D6B0-4192-4503-943A-8335C7BF0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7213" y="2168525"/>
              <a:ext cx="30162" cy="30163"/>
            </a:xfrm>
            <a:custGeom>
              <a:avLst/>
              <a:gdLst>
                <a:gd name="T0" fmla="*/ 5770 w 41910"/>
                <a:gd name="T1" fmla="*/ 0 h 43180"/>
                <a:gd name="T2" fmla="*/ 2992 w 41910"/>
                <a:gd name="T3" fmla="*/ 2504 h 43180"/>
                <a:gd name="T4" fmla="*/ 854 w 41910"/>
                <a:gd name="T5" fmla="*/ 4471 h 43180"/>
                <a:gd name="T6" fmla="*/ 2778 w 41910"/>
                <a:gd name="T7" fmla="*/ 3755 h 43180"/>
                <a:gd name="T8" fmla="*/ 0 w 41910"/>
                <a:gd name="T9" fmla="*/ 5007 h 43180"/>
                <a:gd name="T10" fmla="*/ 1282 w 41910"/>
                <a:gd name="T11" fmla="*/ 2683 h 43180"/>
                <a:gd name="T12" fmla="*/ 854 w 41910"/>
                <a:gd name="T13" fmla="*/ 4471 h 4318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1910" h="43180">
                  <a:moveTo>
                    <a:pt x="41524" y="0"/>
                  </a:moveTo>
                  <a:lnTo>
                    <a:pt x="21531" y="21549"/>
                  </a:lnTo>
                  <a:lnTo>
                    <a:pt x="6151" y="38480"/>
                  </a:lnTo>
                  <a:lnTo>
                    <a:pt x="19993" y="32323"/>
                  </a:lnTo>
                  <a:lnTo>
                    <a:pt x="0" y="43098"/>
                  </a:lnTo>
                  <a:lnTo>
                    <a:pt x="9227" y="23088"/>
                  </a:lnTo>
                  <a:lnTo>
                    <a:pt x="6151" y="38480"/>
                  </a:lnTo>
                </a:path>
              </a:pathLst>
            </a:custGeom>
            <a:noFill/>
            <a:ln w="6731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39" name="object 54">
              <a:extLst>
                <a:ext uri="{FF2B5EF4-FFF2-40B4-BE49-F238E27FC236}">
                  <a16:creationId xmlns:a16="http://schemas.microsoft.com/office/drawing/2014/main" id="{E52CC2A1-1BB8-4269-BA66-1E898603A8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1975" y="2347913"/>
              <a:ext cx="19050" cy="65087"/>
            </a:xfrm>
            <a:custGeom>
              <a:avLst/>
              <a:gdLst>
                <a:gd name="T0" fmla="*/ 2781 w 27939"/>
                <a:gd name="T1" fmla="*/ 0 h 90804"/>
                <a:gd name="T2" fmla="*/ 1545 w 27939"/>
                <a:gd name="T3" fmla="*/ 6054 h 90804"/>
                <a:gd name="T4" fmla="*/ 618 w 27939"/>
                <a:gd name="T5" fmla="*/ 10855 h 90804"/>
                <a:gd name="T6" fmla="*/ 2318 w 27939"/>
                <a:gd name="T7" fmla="*/ 8350 h 90804"/>
                <a:gd name="T8" fmla="*/ 309 w 27939"/>
                <a:gd name="T9" fmla="*/ 12317 h 90804"/>
                <a:gd name="T10" fmla="*/ 0 w 27939"/>
                <a:gd name="T11" fmla="*/ 7515 h 90804"/>
                <a:gd name="T12" fmla="*/ 618 w 27939"/>
                <a:gd name="T13" fmla="*/ 10855 h 908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939" h="90804">
                  <a:moveTo>
                    <a:pt x="27682" y="0"/>
                  </a:moveTo>
                  <a:lnTo>
                    <a:pt x="15379" y="44637"/>
                  </a:lnTo>
                  <a:lnTo>
                    <a:pt x="6151" y="80039"/>
                  </a:lnTo>
                  <a:lnTo>
                    <a:pt x="23069" y="61569"/>
                  </a:lnTo>
                  <a:lnTo>
                    <a:pt x="3075" y="90814"/>
                  </a:lnTo>
                  <a:lnTo>
                    <a:pt x="0" y="55412"/>
                  </a:lnTo>
                  <a:lnTo>
                    <a:pt x="6151" y="80039"/>
                  </a:lnTo>
                </a:path>
              </a:pathLst>
            </a:custGeom>
            <a:noFill/>
            <a:ln w="672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40" name="object 55">
              <a:extLst>
                <a:ext uri="{FF2B5EF4-FFF2-40B4-BE49-F238E27FC236}">
                  <a16:creationId xmlns:a16="http://schemas.microsoft.com/office/drawing/2014/main" id="{9FE8E18B-98CC-40D1-908D-044FE21C67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1338" y="2532063"/>
              <a:ext cx="61912" cy="88900"/>
            </a:xfrm>
            <a:custGeom>
              <a:avLst/>
              <a:gdLst>
                <a:gd name="T0" fmla="*/ 0 w 88264"/>
                <a:gd name="T1" fmla="*/ 0 h 128270"/>
                <a:gd name="T2" fmla="*/ 5312 w 88264"/>
                <a:gd name="T3" fmla="*/ 7165 h 128270"/>
                <a:gd name="T4" fmla="*/ 9342 w 88264"/>
                <a:gd name="T5" fmla="*/ 12454 h 128270"/>
                <a:gd name="T6" fmla="*/ 8793 w 88264"/>
                <a:gd name="T7" fmla="*/ 8018 h 128270"/>
                <a:gd name="T8" fmla="*/ 10442 w 88264"/>
                <a:gd name="T9" fmla="*/ 14159 h 128270"/>
                <a:gd name="T10" fmla="*/ 4946 w 88264"/>
                <a:gd name="T11" fmla="*/ 10406 h 128270"/>
                <a:gd name="T12" fmla="*/ 9342 w 88264"/>
                <a:gd name="T13" fmla="*/ 12454 h 12827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8264" h="128270">
                  <a:moveTo>
                    <a:pt x="0" y="0"/>
                  </a:moveTo>
                  <a:lnTo>
                    <a:pt x="44600" y="64647"/>
                  </a:lnTo>
                  <a:lnTo>
                    <a:pt x="78434" y="112363"/>
                  </a:lnTo>
                  <a:lnTo>
                    <a:pt x="73820" y="72343"/>
                  </a:lnTo>
                  <a:lnTo>
                    <a:pt x="87662" y="127755"/>
                  </a:lnTo>
                  <a:lnTo>
                    <a:pt x="41524" y="93892"/>
                  </a:lnTo>
                  <a:lnTo>
                    <a:pt x="78434" y="112363"/>
                  </a:lnTo>
                </a:path>
              </a:pathLst>
            </a:custGeom>
            <a:noFill/>
            <a:ln w="673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41" name="object 56">
              <a:extLst>
                <a:ext uri="{FF2B5EF4-FFF2-40B4-BE49-F238E27FC236}">
                  <a16:creationId xmlns:a16="http://schemas.microsoft.com/office/drawing/2014/main" id="{97482FA2-2D16-4F97-B5B4-98B5D93F8D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425" y="2738438"/>
              <a:ext cx="185738" cy="69850"/>
            </a:xfrm>
            <a:custGeom>
              <a:avLst/>
              <a:gdLst>
                <a:gd name="T0" fmla="*/ 0 w 264794"/>
                <a:gd name="T1" fmla="*/ 0 h 99060"/>
                <a:gd name="T2" fmla="*/ 15754 w 264794"/>
                <a:gd name="T3" fmla="*/ 6054 h 99060"/>
                <a:gd name="T4" fmla="*/ 27844 w 264794"/>
                <a:gd name="T5" fmla="*/ 10784 h 99060"/>
                <a:gd name="T6" fmla="*/ 21983 w 264794"/>
                <a:gd name="T7" fmla="*/ 3973 h 99060"/>
                <a:gd name="T8" fmla="*/ 31508 w 264794"/>
                <a:gd name="T9" fmla="*/ 12108 h 99060"/>
                <a:gd name="T10" fmla="*/ 19051 w 264794"/>
                <a:gd name="T11" fmla="*/ 11919 h 99060"/>
                <a:gd name="T12" fmla="*/ 27844 w 264794"/>
                <a:gd name="T13" fmla="*/ 10784 h 9906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64794" h="99060">
                  <a:moveTo>
                    <a:pt x="0" y="0"/>
                  </a:moveTo>
                  <a:lnTo>
                    <a:pt x="132262" y="49255"/>
                  </a:lnTo>
                  <a:lnTo>
                    <a:pt x="233766" y="87735"/>
                  </a:lnTo>
                  <a:lnTo>
                    <a:pt x="184552" y="32323"/>
                  </a:lnTo>
                  <a:lnTo>
                    <a:pt x="264524" y="98510"/>
                  </a:lnTo>
                  <a:lnTo>
                    <a:pt x="159945" y="96971"/>
                  </a:lnTo>
                  <a:lnTo>
                    <a:pt x="233766" y="87735"/>
                  </a:lnTo>
                </a:path>
              </a:pathLst>
            </a:custGeom>
            <a:noFill/>
            <a:ln w="673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42" name="object 57">
              <a:extLst>
                <a:ext uri="{FF2B5EF4-FFF2-40B4-BE49-F238E27FC236}">
                  <a16:creationId xmlns:a16="http://schemas.microsoft.com/office/drawing/2014/main" id="{B07E5E9D-5D5E-40CB-A2A7-13CF9ABD9B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7675" y="2938463"/>
              <a:ext cx="250825" cy="61912"/>
            </a:xfrm>
            <a:custGeom>
              <a:avLst/>
              <a:gdLst>
                <a:gd name="T0" fmla="*/ 0 w 356869"/>
                <a:gd name="T1" fmla="*/ 5317 h 88264"/>
                <a:gd name="T2" fmla="*/ 38007 w 356869"/>
                <a:gd name="T3" fmla="*/ 5317 h 88264"/>
                <a:gd name="T4" fmla="*/ 27995 w 356869"/>
                <a:gd name="T5" fmla="*/ 0 h 88264"/>
                <a:gd name="T6" fmla="*/ 43013 w 356869"/>
                <a:gd name="T7" fmla="*/ 5317 h 88264"/>
                <a:gd name="T8" fmla="*/ 27995 w 356869"/>
                <a:gd name="T9" fmla="*/ 10450 h 88264"/>
                <a:gd name="T10" fmla="*/ 38007 w 356869"/>
                <a:gd name="T11" fmla="*/ 5317 h 8826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56869" h="88264">
                  <a:moveTo>
                    <a:pt x="0" y="44637"/>
                  </a:moveTo>
                  <a:lnTo>
                    <a:pt x="315276" y="44637"/>
                  </a:lnTo>
                  <a:lnTo>
                    <a:pt x="232228" y="0"/>
                  </a:lnTo>
                  <a:lnTo>
                    <a:pt x="356801" y="44637"/>
                  </a:lnTo>
                  <a:lnTo>
                    <a:pt x="232228" y="87735"/>
                  </a:lnTo>
                  <a:lnTo>
                    <a:pt x="315276" y="44637"/>
                  </a:lnTo>
                </a:path>
              </a:pathLst>
            </a:custGeom>
            <a:noFill/>
            <a:ln w="673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43" name="object 58">
              <a:extLst>
                <a:ext uri="{FF2B5EF4-FFF2-40B4-BE49-F238E27FC236}">
                  <a16:creationId xmlns:a16="http://schemas.microsoft.com/office/drawing/2014/main" id="{2D52EC5E-B66E-46B3-8298-D6ACEF8A7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425" y="3130550"/>
              <a:ext cx="185738" cy="69850"/>
            </a:xfrm>
            <a:custGeom>
              <a:avLst/>
              <a:gdLst>
                <a:gd name="T0" fmla="*/ 0 w 264794"/>
                <a:gd name="T1" fmla="*/ 12108 h 99060"/>
                <a:gd name="T2" fmla="*/ 15754 w 264794"/>
                <a:gd name="T3" fmla="*/ 6054 h 99060"/>
                <a:gd name="T4" fmla="*/ 27844 w 264794"/>
                <a:gd name="T5" fmla="*/ 1324 h 99060"/>
                <a:gd name="T6" fmla="*/ 19051 w 264794"/>
                <a:gd name="T7" fmla="*/ 189 h 99060"/>
                <a:gd name="T8" fmla="*/ 31508 w 264794"/>
                <a:gd name="T9" fmla="*/ 0 h 99060"/>
                <a:gd name="T10" fmla="*/ 21983 w 264794"/>
                <a:gd name="T11" fmla="*/ 8135 h 99060"/>
                <a:gd name="T12" fmla="*/ 27844 w 264794"/>
                <a:gd name="T13" fmla="*/ 1324 h 9906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64794" h="99060">
                  <a:moveTo>
                    <a:pt x="0" y="98510"/>
                  </a:moveTo>
                  <a:lnTo>
                    <a:pt x="132262" y="49255"/>
                  </a:lnTo>
                  <a:lnTo>
                    <a:pt x="233766" y="10774"/>
                  </a:lnTo>
                  <a:lnTo>
                    <a:pt x="159945" y="1539"/>
                  </a:lnTo>
                  <a:lnTo>
                    <a:pt x="264524" y="0"/>
                  </a:lnTo>
                  <a:lnTo>
                    <a:pt x="184552" y="66186"/>
                  </a:lnTo>
                  <a:lnTo>
                    <a:pt x="233766" y="10774"/>
                  </a:lnTo>
                </a:path>
              </a:pathLst>
            </a:custGeom>
            <a:noFill/>
            <a:ln w="673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44" name="object 59">
              <a:extLst>
                <a:ext uri="{FF2B5EF4-FFF2-40B4-BE49-F238E27FC236}">
                  <a16:creationId xmlns:a16="http://schemas.microsoft.com/office/drawing/2014/main" id="{3859CEB6-2351-4925-B2BE-854C16A9F7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1338" y="3316288"/>
              <a:ext cx="61912" cy="90487"/>
            </a:xfrm>
            <a:custGeom>
              <a:avLst/>
              <a:gdLst>
                <a:gd name="T0" fmla="*/ 0 w 88264"/>
                <a:gd name="T1" fmla="*/ 15745 h 128270"/>
                <a:gd name="T2" fmla="*/ 5312 w 88264"/>
                <a:gd name="T3" fmla="*/ 7777 h 128270"/>
                <a:gd name="T4" fmla="*/ 9342 w 88264"/>
                <a:gd name="T5" fmla="*/ 1897 h 128270"/>
                <a:gd name="T6" fmla="*/ 4946 w 88264"/>
                <a:gd name="T7" fmla="*/ 4173 h 128270"/>
                <a:gd name="T8" fmla="*/ 10442 w 88264"/>
                <a:gd name="T9" fmla="*/ 0 h 128270"/>
                <a:gd name="T10" fmla="*/ 8793 w 88264"/>
                <a:gd name="T11" fmla="*/ 6829 h 128270"/>
                <a:gd name="T12" fmla="*/ 9342 w 88264"/>
                <a:gd name="T13" fmla="*/ 1897 h 12827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8264" h="128270">
                  <a:moveTo>
                    <a:pt x="0" y="127755"/>
                  </a:moveTo>
                  <a:lnTo>
                    <a:pt x="44600" y="63108"/>
                  </a:lnTo>
                  <a:lnTo>
                    <a:pt x="78434" y="15392"/>
                  </a:lnTo>
                  <a:lnTo>
                    <a:pt x="41524" y="33862"/>
                  </a:lnTo>
                  <a:lnTo>
                    <a:pt x="87662" y="0"/>
                  </a:lnTo>
                  <a:lnTo>
                    <a:pt x="73820" y="55412"/>
                  </a:lnTo>
                  <a:lnTo>
                    <a:pt x="78434" y="15392"/>
                  </a:lnTo>
                </a:path>
              </a:pathLst>
            </a:custGeom>
            <a:noFill/>
            <a:ln w="673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45" name="object 60">
              <a:extLst>
                <a:ext uri="{FF2B5EF4-FFF2-40B4-BE49-F238E27FC236}">
                  <a16:creationId xmlns:a16="http://schemas.microsoft.com/office/drawing/2014/main" id="{B1C46E82-896C-4D75-9253-B6117B1583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1975" y="3525838"/>
              <a:ext cx="19050" cy="63500"/>
            </a:xfrm>
            <a:custGeom>
              <a:avLst/>
              <a:gdLst>
                <a:gd name="T0" fmla="*/ 2781 w 27939"/>
                <a:gd name="T1" fmla="*/ 10621 h 90804"/>
                <a:gd name="T2" fmla="*/ 1545 w 27939"/>
                <a:gd name="T3" fmla="*/ 5400 h 90804"/>
                <a:gd name="T4" fmla="*/ 618 w 27939"/>
                <a:gd name="T5" fmla="*/ 1260 h 90804"/>
                <a:gd name="T6" fmla="*/ 0 w 27939"/>
                <a:gd name="T7" fmla="*/ 4141 h 90804"/>
                <a:gd name="T8" fmla="*/ 309 w 27939"/>
                <a:gd name="T9" fmla="*/ 0 h 90804"/>
                <a:gd name="T10" fmla="*/ 2318 w 27939"/>
                <a:gd name="T11" fmla="*/ 3420 h 90804"/>
                <a:gd name="T12" fmla="*/ 618 w 27939"/>
                <a:gd name="T13" fmla="*/ 1260 h 908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939" h="90804">
                  <a:moveTo>
                    <a:pt x="27682" y="90814"/>
                  </a:moveTo>
                  <a:lnTo>
                    <a:pt x="15379" y="46176"/>
                  </a:lnTo>
                  <a:lnTo>
                    <a:pt x="6151" y="10774"/>
                  </a:lnTo>
                  <a:lnTo>
                    <a:pt x="0" y="35402"/>
                  </a:lnTo>
                  <a:lnTo>
                    <a:pt x="3075" y="0"/>
                  </a:lnTo>
                  <a:lnTo>
                    <a:pt x="23069" y="29245"/>
                  </a:lnTo>
                  <a:lnTo>
                    <a:pt x="6151" y="10774"/>
                  </a:lnTo>
                </a:path>
              </a:pathLst>
            </a:custGeom>
            <a:noFill/>
            <a:ln w="672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46" name="object 61">
              <a:extLst>
                <a:ext uri="{FF2B5EF4-FFF2-40B4-BE49-F238E27FC236}">
                  <a16:creationId xmlns:a16="http://schemas.microsoft.com/office/drawing/2014/main" id="{C46B3AB8-66CC-4D0C-A0DB-B38E4FA2F5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7213" y="3738563"/>
              <a:ext cx="30162" cy="31750"/>
            </a:xfrm>
            <a:custGeom>
              <a:avLst/>
              <a:gdLst>
                <a:gd name="T0" fmla="*/ 5770 w 41910"/>
                <a:gd name="T1" fmla="*/ 6812 h 43179"/>
                <a:gd name="T2" fmla="*/ 2992 w 41910"/>
                <a:gd name="T3" fmla="*/ 3406 h 43179"/>
                <a:gd name="T4" fmla="*/ 854 w 41910"/>
                <a:gd name="T5" fmla="*/ 729 h 43179"/>
                <a:gd name="T6" fmla="*/ 1282 w 41910"/>
                <a:gd name="T7" fmla="*/ 3163 h 43179"/>
                <a:gd name="T8" fmla="*/ 0 w 41910"/>
                <a:gd name="T9" fmla="*/ 0 h 43179"/>
                <a:gd name="T10" fmla="*/ 2778 w 41910"/>
                <a:gd name="T11" fmla="*/ 1702 h 43179"/>
                <a:gd name="T12" fmla="*/ 854 w 41910"/>
                <a:gd name="T13" fmla="*/ 729 h 4317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1910" h="43179">
                  <a:moveTo>
                    <a:pt x="41524" y="43098"/>
                  </a:moveTo>
                  <a:lnTo>
                    <a:pt x="21531" y="21549"/>
                  </a:lnTo>
                  <a:lnTo>
                    <a:pt x="6151" y="4617"/>
                  </a:lnTo>
                  <a:lnTo>
                    <a:pt x="9227" y="20009"/>
                  </a:lnTo>
                  <a:lnTo>
                    <a:pt x="0" y="0"/>
                  </a:lnTo>
                  <a:lnTo>
                    <a:pt x="19993" y="10774"/>
                  </a:lnTo>
                  <a:lnTo>
                    <a:pt x="6151" y="4617"/>
                  </a:lnTo>
                </a:path>
              </a:pathLst>
            </a:custGeom>
            <a:noFill/>
            <a:ln w="6731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47" name="object 62">
              <a:extLst>
                <a:ext uri="{FF2B5EF4-FFF2-40B4-BE49-F238E27FC236}">
                  <a16:creationId xmlns:a16="http://schemas.microsoft.com/office/drawing/2014/main" id="{9A74249F-095B-4BC0-9A17-D764009C2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2338" y="2179638"/>
              <a:ext cx="36512" cy="9525"/>
            </a:xfrm>
            <a:custGeom>
              <a:avLst/>
              <a:gdLst>
                <a:gd name="T0" fmla="*/ 6996 w 50800"/>
                <a:gd name="T1" fmla="*/ 1096 h 12700"/>
                <a:gd name="T2" fmla="*/ 848 w 50800"/>
                <a:gd name="T3" fmla="*/ 1096 h 12700"/>
                <a:gd name="T4" fmla="*/ 2332 w 50800"/>
                <a:gd name="T5" fmla="*/ 2192 h 12700"/>
                <a:gd name="T6" fmla="*/ 0 w 50800"/>
                <a:gd name="T7" fmla="*/ 1096 h 12700"/>
                <a:gd name="T8" fmla="*/ 2332 w 50800"/>
                <a:gd name="T9" fmla="*/ 0 h 12700"/>
                <a:gd name="T10" fmla="*/ 848 w 50800"/>
                <a:gd name="T11" fmla="*/ 1096 h 127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0800" h="12700">
                  <a:moveTo>
                    <a:pt x="50751" y="6156"/>
                  </a:moveTo>
                  <a:lnTo>
                    <a:pt x="6151" y="6156"/>
                  </a:lnTo>
                  <a:lnTo>
                    <a:pt x="16917" y="12313"/>
                  </a:lnTo>
                  <a:lnTo>
                    <a:pt x="0" y="6156"/>
                  </a:lnTo>
                  <a:lnTo>
                    <a:pt x="16917" y="0"/>
                  </a:lnTo>
                  <a:lnTo>
                    <a:pt x="6151" y="6156"/>
                  </a:lnTo>
                </a:path>
              </a:pathLst>
            </a:custGeom>
            <a:noFill/>
            <a:ln w="673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48" name="object 63">
              <a:extLst>
                <a:ext uri="{FF2B5EF4-FFF2-40B4-BE49-F238E27FC236}">
                  <a16:creationId xmlns:a16="http://schemas.microsoft.com/office/drawing/2014/main" id="{2DB87815-0E31-453F-9278-87CC0E99C6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7100" y="2376488"/>
              <a:ext cx="26988" cy="6350"/>
            </a:xfrm>
            <a:custGeom>
              <a:avLst/>
              <a:gdLst>
                <a:gd name="T0" fmla="*/ 4398 w 38735"/>
                <a:gd name="T1" fmla="*/ 405 h 9525"/>
                <a:gd name="T2" fmla="*/ 527 w 38735"/>
                <a:gd name="T3" fmla="*/ 405 h 9525"/>
                <a:gd name="T4" fmla="*/ 1407 w 38735"/>
                <a:gd name="T5" fmla="*/ 811 h 9525"/>
                <a:gd name="T6" fmla="*/ 0 w 38735"/>
                <a:gd name="T7" fmla="*/ 405 h 9525"/>
                <a:gd name="T8" fmla="*/ 1407 w 38735"/>
                <a:gd name="T9" fmla="*/ 0 h 9525"/>
                <a:gd name="T10" fmla="*/ 527 w 38735"/>
                <a:gd name="T11" fmla="*/ 405 h 95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735" h="9525">
                  <a:moveTo>
                    <a:pt x="38448" y="4617"/>
                  </a:moveTo>
                  <a:lnTo>
                    <a:pt x="4613" y="4617"/>
                  </a:lnTo>
                  <a:lnTo>
                    <a:pt x="12303" y="9235"/>
                  </a:lnTo>
                  <a:lnTo>
                    <a:pt x="0" y="4617"/>
                  </a:lnTo>
                  <a:lnTo>
                    <a:pt x="12303" y="0"/>
                  </a:lnTo>
                  <a:lnTo>
                    <a:pt x="4613" y="4617"/>
                  </a:lnTo>
                </a:path>
              </a:pathLst>
            </a:custGeom>
            <a:noFill/>
            <a:ln w="673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49" name="object 64">
              <a:extLst>
                <a:ext uri="{FF2B5EF4-FFF2-40B4-BE49-F238E27FC236}">
                  <a16:creationId xmlns:a16="http://schemas.microsoft.com/office/drawing/2014/main" id="{9AEF0768-AC49-44B6-9134-F7C28D310C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4400" y="2570163"/>
              <a:ext cx="52388" cy="12700"/>
            </a:xfrm>
            <a:custGeom>
              <a:avLst/>
              <a:gdLst>
                <a:gd name="T0" fmla="*/ 0 w 74294"/>
                <a:gd name="T1" fmla="*/ 1525 h 17145"/>
                <a:gd name="T2" fmla="*/ 4538 w 74294"/>
                <a:gd name="T3" fmla="*/ 1525 h 17145"/>
                <a:gd name="T4" fmla="*/ 8130 w 74294"/>
                <a:gd name="T5" fmla="*/ 1271 h 17145"/>
                <a:gd name="T6" fmla="*/ 5861 w 74294"/>
                <a:gd name="T7" fmla="*/ 0 h 17145"/>
                <a:gd name="T8" fmla="*/ 9075 w 74294"/>
                <a:gd name="T9" fmla="*/ 1271 h 17145"/>
                <a:gd name="T10" fmla="*/ 5861 w 74294"/>
                <a:gd name="T11" fmla="*/ 2797 h 17145"/>
                <a:gd name="T12" fmla="*/ 8130 w 74294"/>
                <a:gd name="T13" fmla="*/ 1271 h 1714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4294" h="17145">
                  <a:moveTo>
                    <a:pt x="0" y="9235"/>
                  </a:moveTo>
                  <a:lnTo>
                    <a:pt x="36910" y="9235"/>
                  </a:lnTo>
                  <a:lnTo>
                    <a:pt x="66131" y="7696"/>
                  </a:lnTo>
                  <a:lnTo>
                    <a:pt x="47675" y="0"/>
                  </a:lnTo>
                  <a:lnTo>
                    <a:pt x="73820" y="7696"/>
                  </a:lnTo>
                  <a:lnTo>
                    <a:pt x="47675" y="16931"/>
                  </a:lnTo>
                  <a:lnTo>
                    <a:pt x="66131" y="7696"/>
                  </a:lnTo>
                </a:path>
              </a:pathLst>
            </a:custGeom>
            <a:noFill/>
            <a:ln w="673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50" name="object 65">
              <a:extLst>
                <a:ext uri="{FF2B5EF4-FFF2-40B4-BE49-F238E27FC236}">
                  <a16:creationId xmlns:a16="http://schemas.microsoft.com/office/drawing/2014/main" id="{2B082613-460C-4119-8C42-865195621E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9313" y="2749550"/>
              <a:ext cx="182562" cy="46038"/>
            </a:xfrm>
            <a:custGeom>
              <a:avLst/>
              <a:gdLst>
                <a:gd name="T0" fmla="*/ 0 w 260350"/>
                <a:gd name="T1" fmla="*/ 4168 h 64770"/>
                <a:gd name="T2" fmla="*/ 27242 w 260350"/>
                <a:gd name="T3" fmla="*/ 4168 h 64770"/>
                <a:gd name="T4" fmla="*/ 19929 w 260350"/>
                <a:gd name="T5" fmla="*/ 0 h 64770"/>
                <a:gd name="T6" fmla="*/ 30899 w 260350"/>
                <a:gd name="T7" fmla="*/ 4168 h 64770"/>
                <a:gd name="T8" fmla="*/ 19929 w 260350"/>
                <a:gd name="T9" fmla="*/ 8337 h 64770"/>
                <a:gd name="T10" fmla="*/ 27242 w 260350"/>
                <a:gd name="T11" fmla="*/ 4168 h 6477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60350" h="64770">
                  <a:moveTo>
                    <a:pt x="0" y="32323"/>
                  </a:moveTo>
                  <a:lnTo>
                    <a:pt x="229152" y="32323"/>
                  </a:lnTo>
                  <a:lnTo>
                    <a:pt x="167634" y="0"/>
                  </a:lnTo>
                  <a:lnTo>
                    <a:pt x="259911" y="32323"/>
                  </a:lnTo>
                  <a:lnTo>
                    <a:pt x="167634" y="64647"/>
                  </a:lnTo>
                  <a:lnTo>
                    <a:pt x="229152" y="32323"/>
                  </a:lnTo>
                </a:path>
              </a:pathLst>
            </a:custGeom>
            <a:noFill/>
            <a:ln w="673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51" name="object 66">
              <a:extLst>
                <a:ext uri="{FF2B5EF4-FFF2-40B4-BE49-F238E27FC236}">
                  <a16:creationId xmlns:a16="http://schemas.microsoft.com/office/drawing/2014/main" id="{8B37E3FF-F6C0-41A7-8ED6-31E493AE2A8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4388" y="2938463"/>
              <a:ext cx="250825" cy="61912"/>
            </a:xfrm>
            <a:custGeom>
              <a:avLst/>
              <a:gdLst>
                <a:gd name="T0" fmla="*/ 0 w 356870"/>
                <a:gd name="T1" fmla="*/ 5317 h 88264"/>
                <a:gd name="T2" fmla="*/ 38006 w 356870"/>
                <a:gd name="T3" fmla="*/ 5317 h 88264"/>
                <a:gd name="T4" fmla="*/ 27995 w 356870"/>
                <a:gd name="T5" fmla="*/ 0 h 88264"/>
                <a:gd name="T6" fmla="*/ 43012 w 356870"/>
                <a:gd name="T7" fmla="*/ 5317 h 88264"/>
                <a:gd name="T8" fmla="*/ 27995 w 356870"/>
                <a:gd name="T9" fmla="*/ 10450 h 88264"/>
                <a:gd name="T10" fmla="*/ 38006 w 356870"/>
                <a:gd name="T11" fmla="*/ 5317 h 8826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56870" h="88264">
                  <a:moveTo>
                    <a:pt x="0" y="44637"/>
                  </a:moveTo>
                  <a:lnTo>
                    <a:pt x="315276" y="44637"/>
                  </a:lnTo>
                  <a:lnTo>
                    <a:pt x="232228" y="0"/>
                  </a:lnTo>
                  <a:lnTo>
                    <a:pt x="356801" y="44637"/>
                  </a:lnTo>
                  <a:lnTo>
                    <a:pt x="232228" y="87735"/>
                  </a:lnTo>
                  <a:lnTo>
                    <a:pt x="315276" y="44637"/>
                  </a:lnTo>
                </a:path>
              </a:pathLst>
            </a:custGeom>
            <a:noFill/>
            <a:ln w="673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52" name="object 67">
              <a:extLst>
                <a:ext uri="{FF2B5EF4-FFF2-40B4-BE49-F238E27FC236}">
                  <a16:creationId xmlns:a16="http://schemas.microsoft.com/office/drawing/2014/main" id="{31BF9A8B-B168-4BA0-A6DC-658F37CC5ED7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9313" y="3143250"/>
              <a:ext cx="182562" cy="44450"/>
            </a:xfrm>
            <a:custGeom>
              <a:avLst/>
              <a:gdLst>
                <a:gd name="T0" fmla="*/ 0 w 260350"/>
                <a:gd name="T1" fmla="*/ 3377 h 64770"/>
                <a:gd name="T2" fmla="*/ 27242 w 260350"/>
                <a:gd name="T3" fmla="*/ 3377 h 64770"/>
                <a:gd name="T4" fmla="*/ 19929 w 260350"/>
                <a:gd name="T5" fmla="*/ 0 h 64770"/>
                <a:gd name="T6" fmla="*/ 30899 w 260350"/>
                <a:gd name="T7" fmla="*/ 3377 h 64770"/>
                <a:gd name="T8" fmla="*/ 19929 w 260350"/>
                <a:gd name="T9" fmla="*/ 6754 h 64770"/>
                <a:gd name="T10" fmla="*/ 27242 w 260350"/>
                <a:gd name="T11" fmla="*/ 3377 h 6477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60350" h="64770">
                  <a:moveTo>
                    <a:pt x="0" y="32323"/>
                  </a:moveTo>
                  <a:lnTo>
                    <a:pt x="229152" y="32323"/>
                  </a:lnTo>
                  <a:lnTo>
                    <a:pt x="167634" y="0"/>
                  </a:lnTo>
                  <a:lnTo>
                    <a:pt x="259911" y="32323"/>
                  </a:lnTo>
                  <a:lnTo>
                    <a:pt x="167634" y="64647"/>
                  </a:lnTo>
                  <a:lnTo>
                    <a:pt x="229152" y="32323"/>
                  </a:lnTo>
                </a:path>
              </a:pathLst>
            </a:custGeom>
            <a:noFill/>
            <a:ln w="673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53" name="object 68">
              <a:extLst>
                <a:ext uri="{FF2B5EF4-FFF2-40B4-BE49-F238E27FC236}">
                  <a16:creationId xmlns:a16="http://schemas.microsoft.com/office/drawing/2014/main" id="{46A77B27-9E35-4698-AF42-01EC051D4E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4400" y="3355975"/>
              <a:ext cx="52388" cy="12700"/>
            </a:xfrm>
            <a:custGeom>
              <a:avLst/>
              <a:gdLst>
                <a:gd name="T0" fmla="*/ 0 w 74294"/>
                <a:gd name="T1" fmla="*/ 1271 h 17145"/>
                <a:gd name="T2" fmla="*/ 4538 w 74294"/>
                <a:gd name="T3" fmla="*/ 1271 h 17145"/>
                <a:gd name="T4" fmla="*/ 8130 w 74294"/>
                <a:gd name="T5" fmla="*/ 1525 h 17145"/>
                <a:gd name="T6" fmla="*/ 5861 w 74294"/>
                <a:gd name="T7" fmla="*/ 0 h 17145"/>
                <a:gd name="T8" fmla="*/ 9075 w 74294"/>
                <a:gd name="T9" fmla="*/ 1525 h 17145"/>
                <a:gd name="T10" fmla="*/ 5861 w 74294"/>
                <a:gd name="T11" fmla="*/ 2797 h 17145"/>
                <a:gd name="T12" fmla="*/ 8130 w 74294"/>
                <a:gd name="T13" fmla="*/ 1525 h 1714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4294" h="17145">
                  <a:moveTo>
                    <a:pt x="0" y="7696"/>
                  </a:moveTo>
                  <a:lnTo>
                    <a:pt x="36910" y="7696"/>
                  </a:lnTo>
                  <a:lnTo>
                    <a:pt x="66131" y="9235"/>
                  </a:lnTo>
                  <a:lnTo>
                    <a:pt x="47675" y="0"/>
                  </a:lnTo>
                  <a:lnTo>
                    <a:pt x="73820" y="9235"/>
                  </a:lnTo>
                  <a:lnTo>
                    <a:pt x="47675" y="16931"/>
                  </a:lnTo>
                  <a:lnTo>
                    <a:pt x="66131" y="9235"/>
                  </a:lnTo>
                </a:path>
              </a:pathLst>
            </a:custGeom>
            <a:noFill/>
            <a:ln w="673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54" name="object 69">
              <a:extLst>
                <a:ext uri="{FF2B5EF4-FFF2-40B4-BE49-F238E27FC236}">
                  <a16:creationId xmlns:a16="http://schemas.microsoft.com/office/drawing/2014/main" id="{174C2FEA-45EF-4505-A165-6FC64F748C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7100" y="3554413"/>
              <a:ext cx="26988" cy="7937"/>
            </a:xfrm>
            <a:custGeom>
              <a:avLst/>
              <a:gdLst>
                <a:gd name="T0" fmla="*/ 4398 w 38735"/>
                <a:gd name="T1" fmla="*/ 1546 h 9525"/>
                <a:gd name="T2" fmla="*/ 527 w 38735"/>
                <a:gd name="T3" fmla="*/ 1546 h 9525"/>
                <a:gd name="T4" fmla="*/ 1407 w 38735"/>
                <a:gd name="T5" fmla="*/ 3091 h 9525"/>
                <a:gd name="T6" fmla="*/ 0 w 38735"/>
                <a:gd name="T7" fmla="*/ 1546 h 9525"/>
                <a:gd name="T8" fmla="*/ 1407 w 38735"/>
                <a:gd name="T9" fmla="*/ 0 h 9525"/>
                <a:gd name="T10" fmla="*/ 527 w 38735"/>
                <a:gd name="T11" fmla="*/ 1546 h 95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735" h="9525">
                  <a:moveTo>
                    <a:pt x="38448" y="4617"/>
                  </a:moveTo>
                  <a:lnTo>
                    <a:pt x="4613" y="4617"/>
                  </a:lnTo>
                  <a:lnTo>
                    <a:pt x="12303" y="9235"/>
                  </a:lnTo>
                  <a:lnTo>
                    <a:pt x="0" y="4617"/>
                  </a:lnTo>
                  <a:lnTo>
                    <a:pt x="12303" y="0"/>
                  </a:lnTo>
                  <a:lnTo>
                    <a:pt x="4613" y="4617"/>
                  </a:lnTo>
                </a:path>
              </a:pathLst>
            </a:custGeom>
            <a:noFill/>
            <a:ln w="673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55" name="object 70">
              <a:extLst>
                <a:ext uri="{FF2B5EF4-FFF2-40B4-BE49-F238E27FC236}">
                  <a16:creationId xmlns:a16="http://schemas.microsoft.com/office/drawing/2014/main" id="{C669D3CE-74D6-45C0-8047-3381ED44F7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2338" y="3749675"/>
              <a:ext cx="36512" cy="9525"/>
            </a:xfrm>
            <a:custGeom>
              <a:avLst/>
              <a:gdLst>
                <a:gd name="T0" fmla="*/ 6996 w 50800"/>
                <a:gd name="T1" fmla="*/ 1096 h 12700"/>
                <a:gd name="T2" fmla="*/ 848 w 50800"/>
                <a:gd name="T3" fmla="*/ 1096 h 12700"/>
                <a:gd name="T4" fmla="*/ 2332 w 50800"/>
                <a:gd name="T5" fmla="*/ 2192 h 12700"/>
                <a:gd name="T6" fmla="*/ 0 w 50800"/>
                <a:gd name="T7" fmla="*/ 1096 h 12700"/>
                <a:gd name="T8" fmla="*/ 2332 w 50800"/>
                <a:gd name="T9" fmla="*/ 0 h 12700"/>
                <a:gd name="T10" fmla="*/ 848 w 50800"/>
                <a:gd name="T11" fmla="*/ 1096 h 127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0800" h="12700">
                  <a:moveTo>
                    <a:pt x="50751" y="6156"/>
                  </a:moveTo>
                  <a:lnTo>
                    <a:pt x="6151" y="6156"/>
                  </a:lnTo>
                  <a:lnTo>
                    <a:pt x="16917" y="12313"/>
                  </a:lnTo>
                  <a:lnTo>
                    <a:pt x="0" y="6156"/>
                  </a:lnTo>
                  <a:lnTo>
                    <a:pt x="16917" y="0"/>
                  </a:lnTo>
                  <a:lnTo>
                    <a:pt x="6151" y="6156"/>
                  </a:lnTo>
                </a:path>
              </a:pathLst>
            </a:custGeom>
            <a:noFill/>
            <a:ln w="673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56" name="object 71">
              <a:extLst>
                <a:ext uri="{FF2B5EF4-FFF2-40B4-BE49-F238E27FC236}">
                  <a16:creationId xmlns:a16="http://schemas.microsoft.com/office/drawing/2014/main" id="{81576A99-FEBB-4362-8560-7D5A38BBE1F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0638" y="2168525"/>
              <a:ext cx="34925" cy="30163"/>
            </a:xfrm>
            <a:custGeom>
              <a:avLst/>
              <a:gdLst>
                <a:gd name="T0" fmla="*/ 6049 w 49529"/>
                <a:gd name="T1" fmla="*/ 5007 h 43180"/>
                <a:gd name="T2" fmla="*/ 3024 w 49529"/>
                <a:gd name="T3" fmla="*/ 2504 h 43180"/>
                <a:gd name="T4" fmla="*/ 756 w 49529"/>
                <a:gd name="T5" fmla="*/ 536 h 43180"/>
                <a:gd name="T6" fmla="*/ 1512 w 49529"/>
                <a:gd name="T7" fmla="*/ 2325 h 43180"/>
                <a:gd name="T8" fmla="*/ 0 w 49529"/>
                <a:gd name="T9" fmla="*/ 0 h 43180"/>
                <a:gd name="T10" fmla="*/ 2836 w 49529"/>
                <a:gd name="T11" fmla="*/ 1073 h 43180"/>
                <a:gd name="T12" fmla="*/ 756 w 49529"/>
                <a:gd name="T13" fmla="*/ 536 h 4318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9529" h="43180">
                  <a:moveTo>
                    <a:pt x="49213" y="43098"/>
                  </a:moveTo>
                  <a:lnTo>
                    <a:pt x="24606" y="21549"/>
                  </a:lnTo>
                  <a:lnTo>
                    <a:pt x="6151" y="4617"/>
                  </a:lnTo>
                  <a:lnTo>
                    <a:pt x="12303" y="20009"/>
                  </a:lnTo>
                  <a:lnTo>
                    <a:pt x="0" y="0"/>
                  </a:lnTo>
                  <a:lnTo>
                    <a:pt x="23069" y="9235"/>
                  </a:lnTo>
                  <a:lnTo>
                    <a:pt x="6151" y="4617"/>
                  </a:lnTo>
                </a:path>
              </a:pathLst>
            </a:custGeom>
            <a:noFill/>
            <a:ln w="6731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57" name="object 72">
              <a:extLst>
                <a:ext uri="{FF2B5EF4-FFF2-40B4-BE49-F238E27FC236}">
                  <a16:creationId xmlns:a16="http://schemas.microsoft.com/office/drawing/2014/main" id="{6973A547-C51E-408E-87AB-EEF068A6E39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2225" y="2347913"/>
              <a:ext cx="31750" cy="65087"/>
            </a:xfrm>
            <a:custGeom>
              <a:avLst/>
              <a:gdLst>
                <a:gd name="T0" fmla="*/ 5440 w 45085"/>
                <a:gd name="T1" fmla="*/ 11057 h 92710"/>
                <a:gd name="T2" fmla="*/ 2627 w 45085"/>
                <a:gd name="T3" fmla="*/ 5529 h 92710"/>
                <a:gd name="T4" fmla="*/ 563 w 45085"/>
                <a:gd name="T5" fmla="*/ 1290 h 92710"/>
                <a:gd name="T6" fmla="*/ 563 w 45085"/>
                <a:gd name="T7" fmla="*/ 4608 h 92710"/>
                <a:gd name="T8" fmla="*/ 0 w 45085"/>
                <a:gd name="T9" fmla="*/ 0 h 92710"/>
                <a:gd name="T10" fmla="*/ 3189 w 45085"/>
                <a:gd name="T11" fmla="*/ 3317 h 92710"/>
                <a:gd name="T12" fmla="*/ 563 w 45085"/>
                <a:gd name="T13" fmla="*/ 1290 h 927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5085" h="92710">
                  <a:moveTo>
                    <a:pt x="44600" y="92353"/>
                  </a:moveTo>
                  <a:lnTo>
                    <a:pt x="21531" y="46176"/>
                  </a:lnTo>
                  <a:lnTo>
                    <a:pt x="4613" y="10774"/>
                  </a:lnTo>
                  <a:lnTo>
                    <a:pt x="4613" y="38480"/>
                  </a:lnTo>
                  <a:lnTo>
                    <a:pt x="0" y="0"/>
                  </a:lnTo>
                  <a:lnTo>
                    <a:pt x="26144" y="27706"/>
                  </a:lnTo>
                  <a:lnTo>
                    <a:pt x="4613" y="10774"/>
                  </a:lnTo>
                </a:path>
              </a:pathLst>
            </a:custGeom>
            <a:noFill/>
            <a:ln w="672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58" name="object 73">
              <a:extLst>
                <a:ext uri="{FF2B5EF4-FFF2-40B4-BE49-F238E27FC236}">
                  <a16:creationId xmlns:a16="http://schemas.microsoft.com/office/drawing/2014/main" id="{8E7D1531-B995-4E3A-8736-48A4AA7B05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2225" y="2532063"/>
              <a:ext cx="31750" cy="88900"/>
            </a:xfrm>
            <a:custGeom>
              <a:avLst/>
              <a:gdLst>
                <a:gd name="T0" fmla="*/ 0 w 45085"/>
                <a:gd name="T1" fmla="*/ 14159 h 128270"/>
                <a:gd name="T2" fmla="*/ 2627 w 45085"/>
                <a:gd name="T3" fmla="*/ 7165 h 128270"/>
                <a:gd name="T4" fmla="*/ 4689 w 45085"/>
                <a:gd name="T5" fmla="*/ 1706 h 128270"/>
                <a:gd name="T6" fmla="*/ 1500 w 45085"/>
                <a:gd name="T7" fmla="*/ 4436 h 128270"/>
                <a:gd name="T8" fmla="*/ 5440 w 45085"/>
                <a:gd name="T9" fmla="*/ 0 h 128270"/>
                <a:gd name="T10" fmla="*/ 5440 w 45085"/>
                <a:gd name="T11" fmla="*/ 5630 h 128270"/>
                <a:gd name="T12" fmla="*/ 4689 w 45085"/>
                <a:gd name="T13" fmla="*/ 1706 h 12827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5085" h="128270">
                  <a:moveTo>
                    <a:pt x="0" y="127755"/>
                  </a:moveTo>
                  <a:lnTo>
                    <a:pt x="21531" y="64647"/>
                  </a:lnTo>
                  <a:lnTo>
                    <a:pt x="38448" y="15392"/>
                  </a:lnTo>
                  <a:lnTo>
                    <a:pt x="12303" y="40019"/>
                  </a:lnTo>
                  <a:lnTo>
                    <a:pt x="44600" y="0"/>
                  </a:lnTo>
                  <a:lnTo>
                    <a:pt x="44600" y="50794"/>
                  </a:lnTo>
                  <a:lnTo>
                    <a:pt x="38448" y="15392"/>
                  </a:lnTo>
                </a:path>
              </a:pathLst>
            </a:custGeom>
            <a:noFill/>
            <a:ln w="672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59" name="object 74">
              <a:extLst>
                <a:ext uri="{FF2B5EF4-FFF2-40B4-BE49-F238E27FC236}">
                  <a16:creationId xmlns:a16="http://schemas.microsoft.com/office/drawing/2014/main" id="{D3C02B1F-8B17-44DF-AFA6-B65AC9EFC7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8250" y="2738438"/>
              <a:ext cx="138113" cy="69850"/>
            </a:xfrm>
            <a:custGeom>
              <a:avLst/>
              <a:gdLst>
                <a:gd name="T0" fmla="*/ 0 w 196850"/>
                <a:gd name="T1" fmla="*/ 12108 h 99060"/>
                <a:gd name="T2" fmla="*/ 20914 w 196850"/>
                <a:gd name="T3" fmla="*/ 1324 h 99060"/>
                <a:gd name="T4" fmla="*/ 13943 w 196850"/>
                <a:gd name="T5" fmla="*/ 1324 h 99060"/>
                <a:gd name="T6" fmla="*/ 23482 w 196850"/>
                <a:gd name="T7" fmla="*/ 0 h 99060"/>
                <a:gd name="T8" fmla="*/ 16694 w 196850"/>
                <a:gd name="T9" fmla="*/ 7189 h 99060"/>
                <a:gd name="T10" fmla="*/ 20914 w 196850"/>
                <a:gd name="T11" fmla="*/ 1324 h 990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96850" h="99060">
                  <a:moveTo>
                    <a:pt x="0" y="98510"/>
                  </a:moveTo>
                  <a:lnTo>
                    <a:pt x="175324" y="10774"/>
                  </a:lnTo>
                  <a:lnTo>
                    <a:pt x="116883" y="10774"/>
                  </a:lnTo>
                  <a:lnTo>
                    <a:pt x="196855" y="0"/>
                  </a:lnTo>
                  <a:lnTo>
                    <a:pt x="139952" y="58490"/>
                  </a:lnTo>
                  <a:lnTo>
                    <a:pt x="175324" y="10774"/>
                  </a:lnTo>
                </a:path>
              </a:pathLst>
            </a:custGeom>
            <a:noFill/>
            <a:ln w="6732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60" name="object 75">
              <a:extLst>
                <a:ext uri="{FF2B5EF4-FFF2-40B4-BE49-F238E27FC236}">
                  <a16:creationId xmlns:a16="http://schemas.microsoft.com/office/drawing/2014/main" id="{A8D0CCA8-0F77-46BD-B3C8-1A879613BC6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9675" y="2944813"/>
              <a:ext cx="196850" cy="49212"/>
            </a:xfrm>
            <a:custGeom>
              <a:avLst/>
              <a:gdLst>
                <a:gd name="T0" fmla="*/ 0 w 278764"/>
                <a:gd name="T1" fmla="*/ 4330 h 69850"/>
                <a:gd name="T2" fmla="*/ 30511 w 278764"/>
                <a:gd name="T3" fmla="*/ 4330 h 69850"/>
                <a:gd name="T4" fmla="*/ 22311 w 278764"/>
                <a:gd name="T5" fmla="*/ 0 h 69850"/>
                <a:gd name="T6" fmla="*/ 34515 w 278764"/>
                <a:gd name="T7" fmla="*/ 4330 h 69850"/>
                <a:gd name="T8" fmla="*/ 22311 w 278764"/>
                <a:gd name="T9" fmla="*/ 8471 h 69850"/>
                <a:gd name="T10" fmla="*/ 30511 w 278764"/>
                <a:gd name="T11" fmla="*/ 4330 h 698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78764" h="69850">
                  <a:moveTo>
                    <a:pt x="0" y="35402"/>
                  </a:moveTo>
                  <a:lnTo>
                    <a:pt x="246069" y="35402"/>
                  </a:lnTo>
                  <a:lnTo>
                    <a:pt x="179938" y="0"/>
                  </a:lnTo>
                  <a:lnTo>
                    <a:pt x="278366" y="35402"/>
                  </a:lnTo>
                  <a:lnTo>
                    <a:pt x="179938" y="69265"/>
                  </a:lnTo>
                  <a:lnTo>
                    <a:pt x="246069" y="35402"/>
                  </a:lnTo>
                </a:path>
              </a:pathLst>
            </a:custGeom>
            <a:noFill/>
            <a:ln w="673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61" name="object 76">
              <a:extLst>
                <a:ext uri="{FF2B5EF4-FFF2-40B4-BE49-F238E27FC236}">
                  <a16:creationId xmlns:a16="http://schemas.microsoft.com/office/drawing/2014/main" id="{AD71BE3D-BB0D-4F97-81FB-AE65207BFA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8250" y="3130550"/>
              <a:ext cx="138113" cy="69850"/>
            </a:xfrm>
            <a:custGeom>
              <a:avLst/>
              <a:gdLst>
                <a:gd name="T0" fmla="*/ 0 w 196850"/>
                <a:gd name="T1" fmla="*/ 0 h 99060"/>
                <a:gd name="T2" fmla="*/ 20914 w 196850"/>
                <a:gd name="T3" fmla="*/ 10784 h 99060"/>
                <a:gd name="T4" fmla="*/ 16694 w 196850"/>
                <a:gd name="T5" fmla="*/ 4920 h 99060"/>
                <a:gd name="T6" fmla="*/ 23482 w 196850"/>
                <a:gd name="T7" fmla="*/ 12108 h 99060"/>
                <a:gd name="T8" fmla="*/ 13943 w 196850"/>
                <a:gd name="T9" fmla="*/ 10784 h 99060"/>
                <a:gd name="T10" fmla="*/ 20914 w 196850"/>
                <a:gd name="T11" fmla="*/ 10784 h 990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96850" h="99060">
                  <a:moveTo>
                    <a:pt x="0" y="0"/>
                  </a:moveTo>
                  <a:lnTo>
                    <a:pt x="175324" y="87735"/>
                  </a:lnTo>
                  <a:lnTo>
                    <a:pt x="139952" y="40019"/>
                  </a:lnTo>
                  <a:lnTo>
                    <a:pt x="196855" y="98510"/>
                  </a:lnTo>
                  <a:lnTo>
                    <a:pt x="116883" y="87735"/>
                  </a:lnTo>
                  <a:lnTo>
                    <a:pt x="175324" y="87735"/>
                  </a:lnTo>
                </a:path>
              </a:pathLst>
            </a:custGeom>
            <a:noFill/>
            <a:ln w="6732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62" name="object 77">
              <a:extLst>
                <a:ext uri="{FF2B5EF4-FFF2-40B4-BE49-F238E27FC236}">
                  <a16:creationId xmlns:a16="http://schemas.microsoft.com/office/drawing/2014/main" id="{573B308C-16F9-41E9-BA44-D22376534E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2225" y="3316288"/>
              <a:ext cx="31750" cy="90487"/>
            </a:xfrm>
            <a:custGeom>
              <a:avLst/>
              <a:gdLst>
                <a:gd name="T0" fmla="*/ 0 w 45085"/>
                <a:gd name="T1" fmla="*/ 0 h 128270"/>
                <a:gd name="T2" fmla="*/ 2627 w 45085"/>
                <a:gd name="T3" fmla="*/ 7777 h 128270"/>
                <a:gd name="T4" fmla="*/ 4689 w 45085"/>
                <a:gd name="T5" fmla="*/ 13849 h 128270"/>
                <a:gd name="T6" fmla="*/ 5440 w 45085"/>
                <a:gd name="T7" fmla="*/ 9485 h 128270"/>
                <a:gd name="T8" fmla="*/ 5440 w 45085"/>
                <a:gd name="T9" fmla="*/ 15745 h 128270"/>
                <a:gd name="T10" fmla="*/ 1500 w 45085"/>
                <a:gd name="T11" fmla="*/ 10813 h 128270"/>
                <a:gd name="T12" fmla="*/ 4689 w 45085"/>
                <a:gd name="T13" fmla="*/ 13849 h 12827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5085" h="128270">
                  <a:moveTo>
                    <a:pt x="0" y="0"/>
                  </a:moveTo>
                  <a:lnTo>
                    <a:pt x="21531" y="63108"/>
                  </a:lnTo>
                  <a:lnTo>
                    <a:pt x="38448" y="112363"/>
                  </a:lnTo>
                  <a:lnTo>
                    <a:pt x="44600" y="76961"/>
                  </a:lnTo>
                  <a:lnTo>
                    <a:pt x="44600" y="127755"/>
                  </a:lnTo>
                  <a:lnTo>
                    <a:pt x="12303" y="87735"/>
                  </a:lnTo>
                  <a:lnTo>
                    <a:pt x="38448" y="112363"/>
                  </a:lnTo>
                </a:path>
              </a:pathLst>
            </a:custGeom>
            <a:noFill/>
            <a:ln w="672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63" name="object 78">
              <a:extLst>
                <a:ext uri="{FF2B5EF4-FFF2-40B4-BE49-F238E27FC236}">
                  <a16:creationId xmlns:a16="http://schemas.microsoft.com/office/drawing/2014/main" id="{F9F38F19-71AF-44AA-9326-D520E0F70C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2225" y="3525838"/>
              <a:ext cx="31750" cy="65087"/>
            </a:xfrm>
            <a:custGeom>
              <a:avLst/>
              <a:gdLst>
                <a:gd name="T0" fmla="*/ 5440 w 45085"/>
                <a:gd name="T1" fmla="*/ 0 h 92710"/>
                <a:gd name="T2" fmla="*/ 2627 w 45085"/>
                <a:gd name="T3" fmla="*/ 5529 h 92710"/>
                <a:gd name="T4" fmla="*/ 563 w 45085"/>
                <a:gd name="T5" fmla="*/ 9768 h 92710"/>
                <a:gd name="T6" fmla="*/ 3189 w 45085"/>
                <a:gd name="T7" fmla="*/ 7740 h 92710"/>
                <a:gd name="T8" fmla="*/ 0 w 45085"/>
                <a:gd name="T9" fmla="*/ 11057 h 92710"/>
                <a:gd name="T10" fmla="*/ 563 w 45085"/>
                <a:gd name="T11" fmla="*/ 6450 h 92710"/>
                <a:gd name="T12" fmla="*/ 563 w 45085"/>
                <a:gd name="T13" fmla="*/ 9768 h 927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5085" h="92710">
                  <a:moveTo>
                    <a:pt x="44600" y="0"/>
                  </a:moveTo>
                  <a:lnTo>
                    <a:pt x="21531" y="46176"/>
                  </a:lnTo>
                  <a:lnTo>
                    <a:pt x="4613" y="81578"/>
                  </a:lnTo>
                  <a:lnTo>
                    <a:pt x="26144" y="64647"/>
                  </a:lnTo>
                  <a:lnTo>
                    <a:pt x="0" y="92353"/>
                  </a:lnTo>
                  <a:lnTo>
                    <a:pt x="4613" y="53872"/>
                  </a:lnTo>
                  <a:lnTo>
                    <a:pt x="4613" y="81578"/>
                  </a:lnTo>
                </a:path>
              </a:pathLst>
            </a:custGeom>
            <a:noFill/>
            <a:ln w="672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64" name="object 79">
              <a:extLst>
                <a:ext uri="{FF2B5EF4-FFF2-40B4-BE49-F238E27FC236}">
                  <a16:creationId xmlns:a16="http://schemas.microsoft.com/office/drawing/2014/main" id="{9D17F8E1-AA09-418C-87C4-495C104330F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0638" y="3738563"/>
              <a:ext cx="34925" cy="31750"/>
            </a:xfrm>
            <a:custGeom>
              <a:avLst/>
              <a:gdLst>
                <a:gd name="T0" fmla="*/ 6049 w 49529"/>
                <a:gd name="T1" fmla="*/ 0 h 43179"/>
                <a:gd name="T2" fmla="*/ 3024 w 49529"/>
                <a:gd name="T3" fmla="*/ 3406 h 43179"/>
                <a:gd name="T4" fmla="*/ 756 w 49529"/>
                <a:gd name="T5" fmla="*/ 6082 h 43179"/>
                <a:gd name="T6" fmla="*/ 2836 w 49529"/>
                <a:gd name="T7" fmla="*/ 5352 h 43179"/>
                <a:gd name="T8" fmla="*/ 0 w 49529"/>
                <a:gd name="T9" fmla="*/ 6812 h 43179"/>
                <a:gd name="T10" fmla="*/ 1512 w 49529"/>
                <a:gd name="T11" fmla="*/ 3649 h 43179"/>
                <a:gd name="T12" fmla="*/ 756 w 49529"/>
                <a:gd name="T13" fmla="*/ 6082 h 4317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9529" h="43179">
                  <a:moveTo>
                    <a:pt x="49213" y="0"/>
                  </a:moveTo>
                  <a:lnTo>
                    <a:pt x="24606" y="21549"/>
                  </a:lnTo>
                  <a:lnTo>
                    <a:pt x="6151" y="38480"/>
                  </a:lnTo>
                  <a:lnTo>
                    <a:pt x="23069" y="33862"/>
                  </a:lnTo>
                  <a:lnTo>
                    <a:pt x="0" y="43098"/>
                  </a:lnTo>
                  <a:lnTo>
                    <a:pt x="12303" y="23088"/>
                  </a:lnTo>
                  <a:lnTo>
                    <a:pt x="6151" y="38480"/>
                  </a:lnTo>
                </a:path>
              </a:pathLst>
            </a:custGeom>
            <a:noFill/>
            <a:ln w="6731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65" name="object 80">
              <a:extLst>
                <a:ext uri="{FF2B5EF4-FFF2-40B4-BE49-F238E27FC236}">
                  <a16:creationId xmlns:a16="http://schemas.microsoft.com/office/drawing/2014/main" id="{9AFCFFDC-4FC2-4CA1-9EEF-B821F2B8FA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3700" y="2157413"/>
              <a:ext cx="25400" cy="53975"/>
            </a:xfrm>
            <a:custGeom>
              <a:avLst/>
              <a:gdLst>
                <a:gd name="T0" fmla="*/ 4698 w 35560"/>
                <a:gd name="T1" fmla="*/ 8803 h 77469"/>
                <a:gd name="T2" fmla="*/ 2451 w 35560"/>
                <a:gd name="T3" fmla="*/ 4401 h 77469"/>
                <a:gd name="T4" fmla="*/ 409 w 35560"/>
                <a:gd name="T5" fmla="*/ 881 h 77469"/>
                <a:gd name="T6" fmla="*/ 409 w 35560"/>
                <a:gd name="T7" fmla="*/ 3521 h 77469"/>
                <a:gd name="T8" fmla="*/ 0 w 35560"/>
                <a:gd name="T9" fmla="*/ 0 h 77469"/>
                <a:gd name="T10" fmla="*/ 2859 w 35560"/>
                <a:gd name="T11" fmla="*/ 2465 h 77469"/>
                <a:gd name="T12" fmla="*/ 409 w 35560"/>
                <a:gd name="T13" fmla="*/ 881 h 774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5560" h="77469">
                  <a:moveTo>
                    <a:pt x="35372" y="76961"/>
                  </a:moveTo>
                  <a:lnTo>
                    <a:pt x="18455" y="38480"/>
                  </a:lnTo>
                  <a:lnTo>
                    <a:pt x="3075" y="7696"/>
                  </a:lnTo>
                  <a:lnTo>
                    <a:pt x="3075" y="30784"/>
                  </a:lnTo>
                  <a:lnTo>
                    <a:pt x="0" y="0"/>
                  </a:lnTo>
                  <a:lnTo>
                    <a:pt x="21531" y="21549"/>
                  </a:lnTo>
                  <a:lnTo>
                    <a:pt x="3075" y="7696"/>
                  </a:lnTo>
                </a:path>
              </a:pathLst>
            </a:custGeom>
            <a:noFill/>
            <a:ln w="672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66" name="object 81">
              <a:extLst>
                <a:ext uri="{FF2B5EF4-FFF2-40B4-BE49-F238E27FC236}">
                  <a16:creationId xmlns:a16="http://schemas.microsoft.com/office/drawing/2014/main" id="{6A434FA3-6737-49C8-943B-A0EC0CEB37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7350" y="2322513"/>
              <a:ext cx="33338" cy="114300"/>
            </a:xfrm>
            <a:custGeom>
              <a:avLst/>
              <a:gdLst>
                <a:gd name="T0" fmla="*/ 6385 w 46354"/>
                <a:gd name="T1" fmla="*/ 19259 h 163195"/>
                <a:gd name="T2" fmla="*/ 3618 w 46354"/>
                <a:gd name="T3" fmla="*/ 9630 h 163195"/>
                <a:gd name="T4" fmla="*/ 1277 w 46354"/>
                <a:gd name="T5" fmla="*/ 2362 h 163195"/>
                <a:gd name="T6" fmla="*/ 0 w 46354"/>
                <a:gd name="T7" fmla="*/ 7449 h 163195"/>
                <a:gd name="T8" fmla="*/ 638 w 46354"/>
                <a:gd name="T9" fmla="*/ 0 h 163195"/>
                <a:gd name="T10" fmla="*/ 5534 w 46354"/>
                <a:gd name="T11" fmla="*/ 6177 h 163195"/>
                <a:gd name="T12" fmla="*/ 1277 w 46354"/>
                <a:gd name="T13" fmla="*/ 2362 h 16319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6354" h="163195">
                  <a:moveTo>
                    <a:pt x="46138" y="163157"/>
                  </a:moveTo>
                  <a:lnTo>
                    <a:pt x="26144" y="81578"/>
                  </a:lnTo>
                  <a:lnTo>
                    <a:pt x="9227" y="20009"/>
                  </a:lnTo>
                  <a:lnTo>
                    <a:pt x="0" y="63108"/>
                  </a:lnTo>
                  <a:lnTo>
                    <a:pt x="4613" y="0"/>
                  </a:lnTo>
                  <a:lnTo>
                    <a:pt x="39986" y="52333"/>
                  </a:lnTo>
                  <a:lnTo>
                    <a:pt x="9227" y="20009"/>
                  </a:lnTo>
                </a:path>
              </a:pathLst>
            </a:custGeom>
            <a:noFill/>
            <a:ln w="672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67" name="object 82">
              <a:extLst>
                <a:ext uri="{FF2B5EF4-FFF2-40B4-BE49-F238E27FC236}">
                  <a16:creationId xmlns:a16="http://schemas.microsoft.com/office/drawing/2014/main" id="{98EC60EB-1945-477F-BFB1-7300D64DC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7350" y="2497138"/>
              <a:ext cx="39688" cy="160337"/>
            </a:xfrm>
            <a:custGeom>
              <a:avLst/>
              <a:gdLst>
                <a:gd name="T0" fmla="*/ 3159 w 55879"/>
                <a:gd name="T1" fmla="*/ 27578 h 227964"/>
                <a:gd name="T2" fmla="*/ 3553 w 55879"/>
                <a:gd name="T3" fmla="*/ 13789 h 227964"/>
                <a:gd name="T4" fmla="*/ 3751 w 55879"/>
                <a:gd name="T5" fmla="*/ 3168 h 227964"/>
                <a:gd name="T6" fmla="*/ 0 w 55879"/>
                <a:gd name="T7" fmla="*/ 9503 h 227964"/>
                <a:gd name="T8" fmla="*/ 3751 w 55879"/>
                <a:gd name="T9" fmla="*/ 0 h 227964"/>
                <a:gd name="T10" fmla="*/ 7107 w 55879"/>
                <a:gd name="T11" fmla="*/ 9689 h 227964"/>
                <a:gd name="T12" fmla="*/ 3751 w 55879"/>
                <a:gd name="T13" fmla="*/ 3168 h 22796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5879" h="227964">
                  <a:moveTo>
                    <a:pt x="24606" y="227805"/>
                  </a:moveTo>
                  <a:lnTo>
                    <a:pt x="27682" y="113902"/>
                  </a:lnTo>
                  <a:lnTo>
                    <a:pt x="29220" y="26166"/>
                  </a:lnTo>
                  <a:lnTo>
                    <a:pt x="0" y="78500"/>
                  </a:lnTo>
                  <a:lnTo>
                    <a:pt x="29220" y="0"/>
                  </a:lnTo>
                  <a:lnTo>
                    <a:pt x="55365" y="80039"/>
                  </a:lnTo>
                  <a:lnTo>
                    <a:pt x="29220" y="26166"/>
                  </a:lnTo>
                </a:path>
              </a:pathLst>
            </a:custGeom>
            <a:noFill/>
            <a:ln w="672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68" name="object 83">
              <a:extLst>
                <a:ext uri="{FF2B5EF4-FFF2-40B4-BE49-F238E27FC236}">
                  <a16:creationId xmlns:a16="http://schemas.microsoft.com/office/drawing/2014/main" id="{E5417A7E-0B4D-413C-B5A5-C727495FE0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4650" y="2711450"/>
              <a:ext cx="63500" cy="123825"/>
            </a:xfrm>
            <a:custGeom>
              <a:avLst/>
              <a:gdLst>
                <a:gd name="T0" fmla="*/ 0 w 90804"/>
                <a:gd name="T1" fmla="*/ 20634 h 177164"/>
                <a:gd name="T2" fmla="*/ 5396 w 90804"/>
                <a:gd name="T3" fmla="*/ 10227 h 177164"/>
                <a:gd name="T4" fmla="*/ 9353 w 90804"/>
                <a:gd name="T5" fmla="*/ 2332 h 177164"/>
                <a:gd name="T6" fmla="*/ 4317 w 90804"/>
                <a:gd name="T7" fmla="*/ 5742 h 177164"/>
                <a:gd name="T8" fmla="*/ 10612 w 90804"/>
                <a:gd name="T9" fmla="*/ 0 h 177164"/>
                <a:gd name="T10" fmla="*/ 9533 w 90804"/>
                <a:gd name="T11" fmla="*/ 8433 h 177164"/>
                <a:gd name="T12" fmla="*/ 9353 w 90804"/>
                <a:gd name="T13" fmla="*/ 2332 h 17716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0804" h="177164">
                  <a:moveTo>
                    <a:pt x="0" y="177010"/>
                  </a:moveTo>
                  <a:lnTo>
                    <a:pt x="46138" y="87735"/>
                  </a:lnTo>
                  <a:lnTo>
                    <a:pt x="79972" y="20009"/>
                  </a:lnTo>
                  <a:lnTo>
                    <a:pt x="36910" y="49255"/>
                  </a:lnTo>
                  <a:lnTo>
                    <a:pt x="90738" y="0"/>
                  </a:lnTo>
                  <a:lnTo>
                    <a:pt x="81510" y="72343"/>
                  </a:lnTo>
                  <a:lnTo>
                    <a:pt x="79972" y="20009"/>
                  </a:lnTo>
                </a:path>
              </a:pathLst>
            </a:custGeom>
            <a:noFill/>
            <a:ln w="672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69" name="object 84">
              <a:extLst>
                <a:ext uri="{FF2B5EF4-FFF2-40B4-BE49-F238E27FC236}">
                  <a16:creationId xmlns:a16="http://schemas.microsoft.com/office/drawing/2014/main" id="{9B09D411-4BFA-460D-8354-64370E7D5EF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7188" y="2955925"/>
              <a:ext cx="98425" cy="25400"/>
            </a:xfrm>
            <a:custGeom>
              <a:avLst/>
              <a:gdLst>
                <a:gd name="T0" fmla="*/ 0 w 140335"/>
                <a:gd name="T1" fmla="*/ 2453 h 35560"/>
                <a:gd name="T2" fmla="*/ 14644 w 140335"/>
                <a:gd name="T3" fmla="*/ 2453 h 35560"/>
                <a:gd name="T4" fmla="*/ 10800 w 140335"/>
                <a:gd name="T5" fmla="*/ 0 h 35560"/>
                <a:gd name="T6" fmla="*/ 16658 w 140335"/>
                <a:gd name="T7" fmla="*/ 2453 h 35560"/>
                <a:gd name="T8" fmla="*/ 10800 w 140335"/>
                <a:gd name="T9" fmla="*/ 4701 h 35560"/>
                <a:gd name="T10" fmla="*/ 14644 w 140335"/>
                <a:gd name="T11" fmla="*/ 2453 h 355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0335" h="35560">
                  <a:moveTo>
                    <a:pt x="0" y="18470"/>
                  </a:moveTo>
                  <a:lnTo>
                    <a:pt x="123034" y="18470"/>
                  </a:lnTo>
                  <a:lnTo>
                    <a:pt x="90738" y="0"/>
                  </a:lnTo>
                  <a:lnTo>
                    <a:pt x="139952" y="18470"/>
                  </a:lnTo>
                  <a:lnTo>
                    <a:pt x="90738" y="35402"/>
                  </a:lnTo>
                  <a:lnTo>
                    <a:pt x="123034" y="18470"/>
                  </a:lnTo>
                </a:path>
              </a:pathLst>
            </a:custGeom>
            <a:noFill/>
            <a:ln w="673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70" name="object 85">
              <a:extLst>
                <a:ext uri="{FF2B5EF4-FFF2-40B4-BE49-F238E27FC236}">
                  <a16:creationId xmlns:a16="http://schemas.microsoft.com/office/drawing/2014/main" id="{9C9BF19E-9F07-4400-93DF-64479F46B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4650" y="3103563"/>
              <a:ext cx="63500" cy="123825"/>
            </a:xfrm>
            <a:custGeom>
              <a:avLst/>
              <a:gdLst>
                <a:gd name="T0" fmla="*/ 0 w 90804"/>
                <a:gd name="T1" fmla="*/ 0 h 177164"/>
                <a:gd name="T2" fmla="*/ 5396 w 90804"/>
                <a:gd name="T3" fmla="*/ 10407 h 177164"/>
                <a:gd name="T4" fmla="*/ 9353 w 90804"/>
                <a:gd name="T5" fmla="*/ 18302 h 177164"/>
                <a:gd name="T6" fmla="*/ 9533 w 90804"/>
                <a:gd name="T7" fmla="*/ 12201 h 177164"/>
                <a:gd name="T8" fmla="*/ 10612 w 90804"/>
                <a:gd name="T9" fmla="*/ 20634 h 177164"/>
                <a:gd name="T10" fmla="*/ 4317 w 90804"/>
                <a:gd name="T11" fmla="*/ 14893 h 177164"/>
                <a:gd name="T12" fmla="*/ 9353 w 90804"/>
                <a:gd name="T13" fmla="*/ 18302 h 17716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0804" h="177164">
                  <a:moveTo>
                    <a:pt x="0" y="0"/>
                  </a:moveTo>
                  <a:lnTo>
                    <a:pt x="46138" y="89275"/>
                  </a:lnTo>
                  <a:lnTo>
                    <a:pt x="79972" y="157001"/>
                  </a:lnTo>
                  <a:lnTo>
                    <a:pt x="81510" y="104667"/>
                  </a:lnTo>
                  <a:lnTo>
                    <a:pt x="90738" y="177010"/>
                  </a:lnTo>
                  <a:lnTo>
                    <a:pt x="36910" y="127755"/>
                  </a:lnTo>
                  <a:lnTo>
                    <a:pt x="79972" y="157001"/>
                  </a:lnTo>
                </a:path>
              </a:pathLst>
            </a:custGeom>
            <a:noFill/>
            <a:ln w="672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71" name="object 86">
              <a:extLst>
                <a:ext uri="{FF2B5EF4-FFF2-40B4-BE49-F238E27FC236}">
                  <a16:creationId xmlns:a16="http://schemas.microsoft.com/office/drawing/2014/main" id="{9B5A09D9-6993-44FD-B8EA-1FB7B520E2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7350" y="3281363"/>
              <a:ext cx="39688" cy="160337"/>
            </a:xfrm>
            <a:custGeom>
              <a:avLst/>
              <a:gdLst>
                <a:gd name="T0" fmla="*/ 3159 w 55879"/>
                <a:gd name="T1" fmla="*/ 0 h 227964"/>
                <a:gd name="T2" fmla="*/ 3553 w 55879"/>
                <a:gd name="T3" fmla="*/ 13789 h 227964"/>
                <a:gd name="T4" fmla="*/ 3751 w 55879"/>
                <a:gd name="T5" fmla="*/ 24410 h 227964"/>
                <a:gd name="T6" fmla="*/ 7107 w 55879"/>
                <a:gd name="T7" fmla="*/ 17889 h 227964"/>
                <a:gd name="T8" fmla="*/ 3751 w 55879"/>
                <a:gd name="T9" fmla="*/ 27578 h 227964"/>
                <a:gd name="T10" fmla="*/ 0 w 55879"/>
                <a:gd name="T11" fmla="*/ 18075 h 227964"/>
                <a:gd name="T12" fmla="*/ 3751 w 55879"/>
                <a:gd name="T13" fmla="*/ 24410 h 22796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5879" h="227964">
                  <a:moveTo>
                    <a:pt x="24606" y="0"/>
                  </a:moveTo>
                  <a:lnTo>
                    <a:pt x="27682" y="113902"/>
                  </a:lnTo>
                  <a:lnTo>
                    <a:pt x="29220" y="201638"/>
                  </a:lnTo>
                  <a:lnTo>
                    <a:pt x="55365" y="147765"/>
                  </a:lnTo>
                  <a:lnTo>
                    <a:pt x="29220" y="227805"/>
                  </a:lnTo>
                  <a:lnTo>
                    <a:pt x="0" y="149304"/>
                  </a:lnTo>
                  <a:lnTo>
                    <a:pt x="29220" y="201638"/>
                  </a:lnTo>
                </a:path>
              </a:pathLst>
            </a:custGeom>
            <a:noFill/>
            <a:ln w="672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72" name="object 87">
              <a:extLst>
                <a:ext uri="{FF2B5EF4-FFF2-40B4-BE49-F238E27FC236}">
                  <a16:creationId xmlns:a16="http://schemas.microsoft.com/office/drawing/2014/main" id="{F62F9446-829A-4CF7-ADE5-EE94070E5EB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7350" y="3500438"/>
              <a:ext cx="33338" cy="115887"/>
            </a:xfrm>
            <a:custGeom>
              <a:avLst/>
              <a:gdLst>
                <a:gd name="T0" fmla="*/ 6385 w 46354"/>
                <a:gd name="T1" fmla="*/ 0 h 163195"/>
                <a:gd name="T2" fmla="*/ 3618 w 46354"/>
                <a:gd name="T3" fmla="*/ 10461 h 163195"/>
                <a:gd name="T4" fmla="*/ 1277 w 46354"/>
                <a:gd name="T5" fmla="*/ 18355 h 163195"/>
                <a:gd name="T6" fmla="*/ 5534 w 46354"/>
                <a:gd name="T7" fmla="*/ 14211 h 163195"/>
                <a:gd name="T8" fmla="*/ 638 w 46354"/>
                <a:gd name="T9" fmla="*/ 20921 h 163195"/>
                <a:gd name="T10" fmla="*/ 0 w 46354"/>
                <a:gd name="T11" fmla="*/ 12829 h 163195"/>
                <a:gd name="T12" fmla="*/ 1277 w 46354"/>
                <a:gd name="T13" fmla="*/ 18355 h 16319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6354" h="163195">
                  <a:moveTo>
                    <a:pt x="46138" y="0"/>
                  </a:moveTo>
                  <a:lnTo>
                    <a:pt x="26144" y="81578"/>
                  </a:lnTo>
                  <a:lnTo>
                    <a:pt x="9227" y="143148"/>
                  </a:lnTo>
                  <a:lnTo>
                    <a:pt x="39986" y="110824"/>
                  </a:lnTo>
                  <a:lnTo>
                    <a:pt x="4613" y="163157"/>
                  </a:lnTo>
                  <a:lnTo>
                    <a:pt x="0" y="100049"/>
                  </a:lnTo>
                  <a:lnTo>
                    <a:pt x="9227" y="143148"/>
                  </a:lnTo>
                </a:path>
              </a:pathLst>
            </a:custGeom>
            <a:noFill/>
            <a:ln w="672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73" name="object 88">
              <a:extLst>
                <a:ext uri="{FF2B5EF4-FFF2-40B4-BE49-F238E27FC236}">
                  <a16:creationId xmlns:a16="http://schemas.microsoft.com/office/drawing/2014/main" id="{0CD9BBE0-5123-4B0D-80B9-B8A5731258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3700" y="3727450"/>
              <a:ext cx="25400" cy="53975"/>
            </a:xfrm>
            <a:custGeom>
              <a:avLst/>
              <a:gdLst>
                <a:gd name="T0" fmla="*/ 4698 w 35560"/>
                <a:gd name="T1" fmla="*/ 0 h 77470"/>
                <a:gd name="T2" fmla="*/ 2451 w 35560"/>
                <a:gd name="T3" fmla="*/ 4401 h 77470"/>
                <a:gd name="T4" fmla="*/ 409 w 35560"/>
                <a:gd name="T5" fmla="*/ 7922 h 77470"/>
                <a:gd name="T6" fmla="*/ 2859 w 35560"/>
                <a:gd name="T7" fmla="*/ 6338 h 77470"/>
                <a:gd name="T8" fmla="*/ 0 w 35560"/>
                <a:gd name="T9" fmla="*/ 8802 h 77470"/>
                <a:gd name="T10" fmla="*/ 409 w 35560"/>
                <a:gd name="T11" fmla="*/ 5282 h 77470"/>
                <a:gd name="T12" fmla="*/ 409 w 35560"/>
                <a:gd name="T13" fmla="*/ 7922 h 7747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5560" h="77470">
                  <a:moveTo>
                    <a:pt x="35372" y="0"/>
                  </a:moveTo>
                  <a:lnTo>
                    <a:pt x="18455" y="38480"/>
                  </a:lnTo>
                  <a:lnTo>
                    <a:pt x="3075" y="69265"/>
                  </a:lnTo>
                  <a:lnTo>
                    <a:pt x="21531" y="55412"/>
                  </a:lnTo>
                  <a:lnTo>
                    <a:pt x="0" y="76961"/>
                  </a:lnTo>
                  <a:lnTo>
                    <a:pt x="3075" y="46176"/>
                  </a:lnTo>
                  <a:lnTo>
                    <a:pt x="3075" y="69265"/>
                  </a:lnTo>
                </a:path>
              </a:pathLst>
            </a:custGeom>
            <a:noFill/>
            <a:ln w="672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74" name="object 89">
              <a:extLst>
                <a:ext uri="{FF2B5EF4-FFF2-40B4-BE49-F238E27FC236}">
                  <a16:creationId xmlns:a16="http://schemas.microsoft.com/office/drawing/2014/main" id="{9E22E768-EB7C-4440-B6D1-0FA1DCFB72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5175" y="2151063"/>
              <a:ext cx="15875" cy="65087"/>
            </a:xfrm>
            <a:custGeom>
              <a:avLst/>
              <a:gdLst>
                <a:gd name="T0" fmla="*/ 2049 w 23495"/>
                <a:gd name="T1" fmla="*/ 10361 h 93980"/>
                <a:gd name="T2" fmla="*/ 732 w 23495"/>
                <a:gd name="T3" fmla="*/ 1189 h 93980"/>
                <a:gd name="T4" fmla="*/ 0 w 23495"/>
                <a:gd name="T5" fmla="*/ 3907 h 93980"/>
                <a:gd name="T6" fmla="*/ 585 w 23495"/>
                <a:gd name="T7" fmla="*/ 0 h 93980"/>
                <a:gd name="T8" fmla="*/ 2195 w 23495"/>
                <a:gd name="T9" fmla="*/ 3397 h 93980"/>
                <a:gd name="T10" fmla="*/ 732 w 23495"/>
                <a:gd name="T11" fmla="*/ 1189 h 939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3495" h="93980">
                  <a:moveTo>
                    <a:pt x="21531" y="93892"/>
                  </a:moveTo>
                  <a:lnTo>
                    <a:pt x="7689" y="10774"/>
                  </a:lnTo>
                  <a:lnTo>
                    <a:pt x="0" y="35402"/>
                  </a:lnTo>
                  <a:lnTo>
                    <a:pt x="6151" y="0"/>
                  </a:lnTo>
                  <a:lnTo>
                    <a:pt x="23069" y="30784"/>
                  </a:lnTo>
                  <a:lnTo>
                    <a:pt x="7689" y="10774"/>
                  </a:lnTo>
                </a:path>
              </a:pathLst>
            </a:custGeom>
            <a:noFill/>
            <a:ln w="672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75" name="object 90">
              <a:extLst>
                <a:ext uri="{FF2B5EF4-FFF2-40B4-BE49-F238E27FC236}">
                  <a16:creationId xmlns:a16="http://schemas.microsoft.com/office/drawing/2014/main" id="{34633975-3501-4CF7-9403-C53F47811C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4063" y="2309813"/>
              <a:ext cx="34925" cy="141287"/>
            </a:xfrm>
            <a:custGeom>
              <a:avLst/>
              <a:gdLst>
                <a:gd name="T0" fmla="*/ 5294 w 49529"/>
                <a:gd name="T1" fmla="*/ 24383 h 200660"/>
                <a:gd name="T2" fmla="*/ 3592 w 49529"/>
                <a:gd name="T3" fmla="*/ 12192 h 200660"/>
                <a:gd name="T4" fmla="*/ 2268 w 49529"/>
                <a:gd name="T5" fmla="*/ 3001 h 200660"/>
                <a:gd name="T6" fmla="*/ 0 w 49529"/>
                <a:gd name="T7" fmla="*/ 9003 h 200660"/>
                <a:gd name="T8" fmla="*/ 1702 w 49529"/>
                <a:gd name="T9" fmla="*/ 0 h 200660"/>
                <a:gd name="T10" fmla="*/ 6049 w 49529"/>
                <a:gd name="T11" fmla="*/ 8253 h 200660"/>
                <a:gd name="T12" fmla="*/ 2268 w 49529"/>
                <a:gd name="T13" fmla="*/ 3001 h 20066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9529" h="200660">
                  <a:moveTo>
                    <a:pt x="43062" y="200099"/>
                  </a:moveTo>
                  <a:lnTo>
                    <a:pt x="29220" y="100049"/>
                  </a:lnTo>
                  <a:lnTo>
                    <a:pt x="18455" y="24627"/>
                  </a:lnTo>
                  <a:lnTo>
                    <a:pt x="0" y="73882"/>
                  </a:lnTo>
                  <a:lnTo>
                    <a:pt x="13841" y="0"/>
                  </a:lnTo>
                  <a:lnTo>
                    <a:pt x="49213" y="67725"/>
                  </a:lnTo>
                  <a:lnTo>
                    <a:pt x="18455" y="24627"/>
                  </a:lnTo>
                </a:path>
              </a:pathLst>
            </a:custGeom>
            <a:noFill/>
            <a:ln w="672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76" name="object 91">
              <a:extLst>
                <a:ext uri="{FF2B5EF4-FFF2-40B4-BE49-F238E27FC236}">
                  <a16:creationId xmlns:a16="http://schemas.microsoft.com/office/drawing/2014/main" id="{9D19ACBD-B181-45FA-94B3-B5C32FD789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6125" y="2478088"/>
              <a:ext cx="47625" cy="196850"/>
            </a:xfrm>
            <a:custGeom>
              <a:avLst/>
              <a:gdLst>
                <a:gd name="T0" fmla="*/ 6749 w 67945"/>
                <a:gd name="T1" fmla="*/ 34544 h 278764"/>
                <a:gd name="T2" fmla="*/ 4743 w 67945"/>
                <a:gd name="T3" fmla="*/ 17368 h 278764"/>
                <a:gd name="T4" fmla="*/ 3101 w 67945"/>
                <a:gd name="T5" fmla="*/ 4199 h 278764"/>
                <a:gd name="T6" fmla="*/ 0 w 67945"/>
                <a:gd name="T7" fmla="*/ 12596 h 278764"/>
                <a:gd name="T8" fmla="*/ 2554 w 67945"/>
                <a:gd name="T9" fmla="*/ 0 h 278764"/>
                <a:gd name="T10" fmla="*/ 8026 w 67945"/>
                <a:gd name="T11" fmla="*/ 11642 h 278764"/>
                <a:gd name="T12" fmla="*/ 3101 w 67945"/>
                <a:gd name="T13" fmla="*/ 4199 h 27876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7945" h="278764">
                  <a:moveTo>
                    <a:pt x="56903" y="278599"/>
                  </a:moveTo>
                  <a:lnTo>
                    <a:pt x="39986" y="140069"/>
                  </a:lnTo>
                  <a:lnTo>
                    <a:pt x="26144" y="33862"/>
                  </a:lnTo>
                  <a:lnTo>
                    <a:pt x="0" y="101588"/>
                  </a:lnTo>
                  <a:lnTo>
                    <a:pt x="21531" y="0"/>
                  </a:lnTo>
                  <a:lnTo>
                    <a:pt x="67669" y="93892"/>
                  </a:lnTo>
                  <a:lnTo>
                    <a:pt x="26144" y="33862"/>
                  </a:lnTo>
                </a:path>
              </a:pathLst>
            </a:custGeom>
            <a:noFill/>
            <a:ln w="672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77" name="object 92">
              <a:extLst>
                <a:ext uri="{FF2B5EF4-FFF2-40B4-BE49-F238E27FC236}">
                  <a16:creationId xmlns:a16="http://schemas.microsoft.com/office/drawing/2014/main" id="{EC5AD0C7-7ECE-4E53-9189-8C1DD281AB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0888" y="2697163"/>
              <a:ext cx="38100" cy="150812"/>
            </a:xfrm>
            <a:custGeom>
              <a:avLst/>
              <a:gdLst>
                <a:gd name="T0" fmla="*/ 6088 w 53975"/>
                <a:gd name="T1" fmla="*/ 25034 h 215900"/>
                <a:gd name="T2" fmla="*/ 3995 w 53975"/>
                <a:gd name="T3" fmla="*/ 12517 h 215900"/>
                <a:gd name="T4" fmla="*/ 2283 w 53975"/>
                <a:gd name="T5" fmla="*/ 2860 h 215900"/>
                <a:gd name="T6" fmla="*/ 0 w 53975"/>
                <a:gd name="T7" fmla="*/ 9298 h 215900"/>
                <a:gd name="T8" fmla="*/ 1902 w 53975"/>
                <a:gd name="T9" fmla="*/ 0 h 215900"/>
                <a:gd name="T10" fmla="*/ 6659 w 53975"/>
                <a:gd name="T11" fmla="*/ 8226 h 215900"/>
                <a:gd name="T12" fmla="*/ 2283 w 53975"/>
                <a:gd name="T13" fmla="*/ 2860 h 2159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3975" h="215900">
                  <a:moveTo>
                    <a:pt x="49213" y="215491"/>
                  </a:moveTo>
                  <a:lnTo>
                    <a:pt x="32296" y="107745"/>
                  </a:lnTo>
                  <a:lnTo>
                    <a:pt x="18455" y="24627"/>
                  </a:lnTo>
                  <a:lnTo>
                    <a:pt x="0" y="80039"/>
                  </a:lnTo>
                  <a:lnTo>
                    <a:pt x="15379" y="0"/>
                  </a:lnTo>
                  <a:lnTo>
                    <a:pt x="53827" y="70804"/>
                  </a:lnTo>
                  <a:lnTo>
                    <a:pt x="18455" y="24627"/>
                  </a:lnTo>
                </a:path>
              </a:pathLst>
            </a:custGeom>
            <a:noFill/>
            <a:ln w="672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78" name="object 93">
              <a:extLst>
                <a:ext uri="{FF2B5EF4-FFF2-40B4-BE49-F238E27FC236}">
                  <a16:creationId xmlns:a16="http://schemas.microsoft.com/office/drawing/2014/main" id="{B24A4B4E-F1FF-4440-8630-AB69D39EB4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3588" y="2967038"/>
              <a:ext cx="20637" cy="4762"/>
            </a:xfrm>
            <a:custGeom>
              <a:avLst/>
              <a:gdLst>
                <a:gd name="T0" fmla="*/ 3634 w 29210"/>
                <a:gd name="T1" fmla="*/ 170 h 8254"/>
                <a:gd name="T2" fmla="*/ 382 w 29210"/>
                <a:gd name="T3" fmla="*/ 170 h 8254"/>
                <a:gd name="T4" fmla="*/ 1340 w 29210"/>
                <a:gd name="T5" fmla="*/ 284 h 8254"/>
                <a:gd name="T6" fmla="*/ 0 w 29210"/>
                <a:gd name="T7" fmla="*/ 170 h 8254"/>
                <a:gd name="T8" fmla="*/ 1340 w 29210"/>
                <a:gd name="T9" fmla="*/ 0 h 8254"/>
                <a:gd name="T10" fmla="*/ 382 w 29210"/>
                <a:gd name="T11" fmla="*/ 170 h 82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9210" h="8254">
                  <a:moveTo>
                    <a:pt x="29220" y="4617"/>
                  </a:moveTo>
                  <a:lnTo>
                    <a:pt x="3075" y="4617"/>
                  </a:lnTo>
                  <a:lnTo>
                    <a:pt x="10765" y="7696"/>
                  </a:lnTo>
                  <a:lnTo>
                    <a:pt x="0" y="4617"/>
                  </a:lnTo>
                  <a:lnTo>
                    <a:pt x="10765" y="0"/>
                  </a:lnTo>
                  <a:lnTo>
                    <a:pt x="3075" y="4617"/>
                  </a:lnTo>
                </a:path>
              </a:pathLst>
            </a:custGeom>
            <a:noFill/>
            <a:ln w="673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79" name="object 94">
              <a:extLst>
                <a:ext uri="{FF2B5EF4-FFF2-40B4-BE49-F238E27FC236}">
                  <a16:creationId xmlns:a16="http://schemas.microsoft.com/office/drawing/2014/main" id="{A3C51335-7020-41EB-94F5-142E3463B6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0888" y="3089275"/>
              <a:ext cx="38100" cy="152400"/>
            </a:xfrm>
            <a:custGeom>
              <a:avLst/>
              <a:gdLst>
                <a:gd name="T0" fmla="*/ 6088 w 53975"/>
                <a:gd name="T1" fmla="*/ 0 h 215900"/>
                <a:gd name="T2" fmla="*/ 3995 w 53975"/>
                <a:gd name="T3" fmla="*/ 13328 h 215900"/>
                <a:gd name="T4" fmla="*/ 2283 w 53975"/>
                <a:gd name="T5" fmla="*/ 23612 h 215900"/>
                <a:gd name="T6" fmla="*/ 6659 w 53975"/>
                <a:gd name="T7" fmla="*/ 17899 h 215900"/>
                <a:gd name="T8" fmla="*/ 1902 w 53975"/>
                <a:gd name="T9" fmla="*/ 26658 h 215900"/>
                <a:gd name="T10" fmla="*/ 0 w 53975"/>
                <a:gd name="T11" fmla="*/ 16756 h 215900"/>
                <a:gd name="T12" fmla="*/ 2283 w 53975"/>
                <a:gd name="T13" fmla="*/ 23612 h 2159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3975" h="215900">
                  <a:moveTo>
                    <a:pt x="49213" y="0"/>
                  </a:moveTo>
                  <a:lnTo>
                    <a:pt x="32296" y="107745"/>
                  </a:lnTo>
                  <a:lnTo>
                    <a:pt x="18455" y="190864"/>
                  </a:lnTo>
                  <a:lnTo>
                    <a:pt x="53827" y="144687"/>
                  </a:lnTo>
                  <a:lnTo>
                    <a:pt x="15379" y="215491"/>
                  </a:lnTo>
                  <a:lnTo>
                    <a:pt x="0" y="135451"/>
                  </a:lnTo>
                  <a:lnTo>
                    <a:pt x="18455" y="190864"/>
                  </a:lnTo>
                </a:path>
              </a:pathLst>
            </a:custGeom>
            <a:noFill/>
            <a:ln w="672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80" name="object 95">
              <a:extLst>
                <a:ext uri="{FF2B5EF4-FFF2-40B4-BE49-F238E27FC236}">
                  <a16:creationId xmlns:a16="http://schemas.microsoft.com/office/drawing/2014/main" id="{89341321-38D1-47D5-9761-988A39C290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6125" y="3263900"/>
              <a:ext cx="47625" cy="196850"/>
            </a:xfrm>
            <a:custGeom>
              <a:avLst/>
              <a:gdLst>
                <a:gd name="T0" fmla="*/ 6749 w 67945"/>
                <a:gd name="T1" fmla="*/ 0 h 278764"/>
                <a:gd name="T2" fmla="*/ 4743 w 67945"/>
                <a:gd name="T3" fmla="*/ 17176 h 278764"/>
                <a:gd name="T4" fmla="*/ 3101 w 67945"/>
                <a:gd name="T5" fmla="*/ 30345 h 278764"/>
                <a:gd name="T6" fmla="*/ 8026 w 67945"/>
                <a:gd name="T7" fmla="*/ 22902 h 278764"/>
                <a:gd name="T8" fmla="*/ 2554 w 67945"/>
                <a:gd name="T9" fmla="*/ 34544 h 278764"/>
                <a:gd name="T10" fmla="*/ 0 w 67945"/>
                <a:gd name="T11" fmla="*/ 21948 h 278764"/>
                <a:gd name="T12" fmla="*/ 3101 w 67945"/>
                <a:gd name="T13" fmla="*/ 30345 h 27876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7945" h="278764">
                  <a:moveTo>
                    <a:pt x="56903" y="0"/>
                  </a:moveTo>
                  <a:lnTo>
                    <a:pt x="39986" y="138530"/>
                  </a:lnTo>
                  <a:lnTo>
                    <a:pt x="26144" y="244736"/>
                  </a:lnTo>
                  <a:lnTo>
                    <a:pt x="67669" y="184707"/>
                  </a:lnTo>
                  <a:lnTo>
                    <a:pt x="21531" y="278599"/>
                  </a:lnTo>
                  <a:lnTo>
                    <a:pt x="0" y="177010"/>
                  </a:lnTo>
                  <a:lnTo>
                    <a:pt x="26144" y="244736"/>
                  </a:lnTo>
                </a:path>
              </a:pathLst>
            </a:custGeom>
            <a:noFill/>
            <a:ln w="672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81" name="object 96">
              <a:extLst>
                <a:ext uri="{FF2B5EF4-FFF2-40B4-BE49-F238E27FC236}">
                  <a16:creationId xmlns:a16="http://schemas.microsoft.com/office/drawing/2014/main" id="{45ED8C32-DB4D-4E2C-9E76-8F82544AB08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4063" y="3487738"/>
              <a:ext cx="34925" cy="141287"/>
            </a:xfrm>
            <a:custGeom>
              <a:avLst/>
              <a:gdLst>
                <a:gd name="T0" fmla="*/ 5294 w 49529"/>
                <a:gd name="T1" fmla="*/ 0 h 200660"/>
                <a:gd name="T2" fmla="*/ 3592 w 49529"/>
                <a:gd name="T3" fmla="*/ 12192 h 200660"/>
                <a:gd name="T4" fmla="*/ 2268 w 49529"/>
                <a:gd name="T5" fmla="*/ 21382 h 200660"/>
                <a:gd name="T6" fmla="*/ 6049 w 49529"/>
                <a:gd name="T7" fmla="*/ 16130 h 200660"/>
                <a:gd name="T8" fmla="*/ 1702 w 49529"/>
                <a:gd name="T9" fmla="*/ 24383 h 200660"/>
                <a:gd name="T10" fmla="*/ 0 w 49529"/>
                <a:gd name="T11" fmla="*/ 15380 h 200660"/>
                <a:gd name="T12" fmla="*/ 2268 w 49529"/>
                <a:gd name="T13" fmla="*/ 21382 h 20066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9529" h="200660">
                  <a:moveTo>
                    <a:pt x="43062" y="0"/>
                  </a:moveTo>
                  <a:lnTo>
                    <a:pt x="29220" y="100049"/>
                  </a:lnTo>
                  <a:lnTo>
                    <a:pt x="18455" y="175471"/>
                  </a:lnTo>
                  <a:lnTo>
                    <a:pt x="49213" y="132373"/>
                  </a:lnTo>
                  <a:lnTo>
                    <a:pt x="13841" y="200099"/>
                  </a:lnTo>
                  <a:lnTo>
                    <a:pt x="0" y="126216"/>
                  </a:lnTo>
                  <a:lnTo>
                    <a:pt x="18455" y="175471"/>
                  </a:lnTo>
                </a:path>
              </a:pathLst>
            </a:custGeom>
            <a:noFill/>
            <a:ln w="672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82" name="object 97">
              <a:extLst>
                <a:ext uri="{FF2B5EF4-FFF2-40B4-BE49-F238E27FC236}">
                  <a16:creationId xmlns:a16="http://schemas.microsoft.com/office/drawing/2014/main" id="{0C13E6BB-778A-4A39-AC2C-2D8CBD2FE9C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5175" y="3721100"/>
              <a:ext cx="15875" cy="66675"/>
            </a:xfrm>
            <a:custGeom>
              <a:avLst/>
              <a:gdLst>
                <a:gd name="T0" fmla="*/ 2049 w 23495"/>
                <a:gd name="T1" fmla="*/ 0 h 93979"/>
                <a:gd name="T2" fmla="*/ 732 w 23495"/>
                <a:gd name="T3" fmla="*/ 10599 h 93979"/>
                <a:gd name="T4" fmla="*/ 2195 w 23495"/>
                <a:gd name="T5" fmla="*/ 8048 h 93979"/>
                <a:gd name="T6" fmla="*/ 585 w 23495"/>
                <a:gd name="T7" fmla="*/ 11974 h 93979"/>
                <a:gd name="T8" fmla="*/ 0 w 23495"/>
                <a:gd name="T9" fmla="*/ 7459 h 93979"/>
                <a:gd name="T10" fmla="*/ 732 w 23495"/>
                <a:gd name="T11" fmla="*/ 10599 h 939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3495" h="93979">
                  <a:moveTo>
                    <a:pt x="21531" y="0"/>
                  </a:moveTo>
                  <a:lnTo>
                    <a:pt x="7689" y="83118"/>
                  </a:lnTo>
                  <a:lnTo>
                    <a:pt x="23069" y="63108"/>
                  </a:lnTo>
                  <a:lnTo>
                    <a:pt x="6151" y="93892"/>
                  </a:lnTo>
                  <a:lnTo>
                    <a:pt x="0" y="58490"/>
                  </a:lnTo>
                  <a:lnTo>
                    <a:pt x="7689" y="83118"/>
                  </a:lnTo>
                </a:path>
              </a:pathLst>
            </a:custGeom>
            <a:noFill/>
            <a:ln w="672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83" name="object 98">
              <a:extLst>
                <a:ext uri="{FF2B5EF4-FFF2-40B4-BE49-F238E27FC236}">
                  <a16:creationId xmlns:a16="http://schemas.microsoft.com/office/drawing/2014/main" id="{EE85490E-2247-4217-A561-79845A3DF1D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3475" y="2151063"/>
              <a:ext cx="17463" cy="63500"/>
            </a:xfrm>
            <a:custGeom>
              <a:avLst/>
              <a:gdLst>
                <a:gd name="T0" fmla="*/ 1037 w 23495"/>
                <a:gd name="T1" fmla="*/ 10620 h 90805"/>
                <a:gd name="T2" fmla="*/ 1815 w 23495"/>
                <a:gd name="T3" fmla="*/ 5400 h 90805"/>
                <a:gd name="T4" fmla="*/ 2334 w 23495"/>
                <a:gd name="T5" fmla="*/ 1260 h 90805"/>
                <a:gd name="T6" fmla="*/ 0 w 23495"/>
                <a:gd name="T7" fmla="*/ 3600 h 90805"/>
                <a:gd name="T8" fmla="*/ 2334 w 23495"/>
                <a:gd name="T9" fmla="*/ 0 h 90805"/>
                <a:gd name="T10" fmla="*/ 3890 w 23495"/>
                <a:gd name="T11" fmla="*/ 3960 h 90805"/>
                <a:gd name="T12" fmla="*/ 2334 w 23495"/>
                <a:gd name="T13" fmla="*/ 1260 h 9080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3495" h="90805">
                  <a:moveTo>
                    <a:pt x="6151" y="90814"/>
                  </a:moveTo>
                  <a:lnTo>
                    <a:pt x="10765" y="46176"/>
                  </a:lnTo>
                  <a:lnTo>
                    <a:pt x="13841" y="10774"/>
                  </a:lnTo>
                  <a:lnTo>
                    <a:pt x="0" y="30784"/>
                  </a:lnTo>
                  <a:lnTo>
                    <a:pt x="13841" y="0"/>
                  </a:lnTo>
                  <a:lnTo>
                    <a:pt x="23069" y="33862"/>
                  </a:lnTo>
                  <a:lnTo>
                    <a:pt x="13841" y="10774"/>
                  </a:lnTo>
                </a:path>
              </a:pathLst>
            </a:custGeom>
            <a:noFill/>
            <a:ln w="672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84" name="object 99">
              <a:extLst>
                <a:ext uri="{FF2B5EF4-FFF2-40B4-BE49-F238E27FC236}">
                  <a16:creationId xmlns:a16="http://schemas.microsoft.com/office/drawing/2014/main" id="{9BB28DBA-2BB1-4246-8C5A-D5C16733E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3950" y="2312988"/>
              <a:ext cx="33338" cy="133350"/>
            </a:xfrm>
            <a:custGeom>
              <a:avLst/>
              <a:gdLst>
                <a:gd name="T0" fmla="*/ 4044 w 46354"/>
                <a:gd name="T1" fmla="*/ 22011 h 191135"/>
                <a:gd name="T2" fmla="*/ 3405 w 46354"/>
                <a:gd name="T3" fmla="*/ 11005 h 191135"/>
                <a:gd name="T4" fmla="*/ 2767 w 46354"/>
                <a:gd name="T5" fmla="*/ 2485 h 191135"/>
                <a:gd name="T6" fmla="*/ 0 w 46354"/>
                <a:gd name="T7" fmla="*/ 7810 h 191135"/>
                <a:gd name="T8" fmla="*/ 2767 w 46354"/>
                <a:gd name="T9" fmla="*/ 0 h 191135"/>
                <a:gd name="T10" fmla="*/ 6385 w 46354"/>
                <a:gd name="T11" fmla="*/ 7633 h 191135"/>
                <a:gd name="T12" fmla="*/ 2767 w 46354"/>
                <a:gd name="T13" fmla="*/ 2485 h 19113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6354" h="191135">
                  <a:moveTo>
                    <a:pt x="29220" y="190864"/>
                  </a:moveTo>
                  <a:lnTo>
                    <a:pt x="24606" y="95432"/>
                  </a:lnTo>
                  <a:lnTo>
                    <a:pt x="19993" y="21549"/>
                  </a:lnTo>
                  <a:lnTo>
                    <a:pt x="0" y="67725"/>
                  </a:lnTo>
                  <a:lnTo>
                    <a:pt x="19993" y="0"/>
                  </a:lnTo>
                  <a:lnTo>
                    <a:pt x="46138" y="66186"/>
                  </a:lnTo>
                  <a:lnTo>
                    <a:pt x="19993" y="21549"/>
                  </a:lnTo>
                </a:path>
              </a:pathLst>
            </a:custGeom>
            <a:noFill/>
            <a:ln w="672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85" name="object 100">
              <a:extLst>
                <a:ext uri="{FF2B5EF4-FFF2-40B4-BE49-F238E27FC236}">
                  <a16:creationId xmlns:a16="http://schemas.microsoft.com/office/drawing/2014/main" id="{F540B57D-21A7-4385-922C-646AC2A397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1250" y="2482850"/>
              <a:ext cx="53975" cy="187325"/>
            </a:xfrm>
            <a:custGeom>
              <a:avLst/>
              <a:gdLst>
                <a:gd name="T0" fmla="*/ 8796 w 77470"/>
                <a:gd name="T1" fmla="*/ 31973 h 266700"/>
                <a:gd name="T2" fmla="*/ 4926 w 77470"/>
                <a:gd name="T3" fmla="*/ 16079 h 266700"/>
                <a:gd name="T4" fmla="*/ 1935 w 77470"/>
                <a:gd name="T5" fmla="*/ 3696 h 266700"/>
                <a:gd name="T6" fmla="*/ 0 w 77470"/>
                <a:gd name="T7" fmla="*/ 12198 h 266700"/>
                <a:gd name="T8" fmla="*/ 1056 w 77470"/>
                <a:gd name="T9" fmla="*/ 0 h 266700"/>
                <a:gd name="T10" fmla="*/ 7389 w 77470"/>
                <a:gd name="T11" fmla="*/ 10165 h 266700"/>
                <a:gd name="T12" fmla="*/ 1935 w 77470"/>
                <a:gd name="T13" fmla="*/ 3696 h 2667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7470" h="266700">
                  <a:moveTo>
                    <a:pt x="76896" y="266286"/>
                  </a:moveTo>
                  <a:lnTo>
                    <a:pt x="43062" y="133912"/>
                  </a:lnTo>
                  <a:lnTo>
                    <a:pt x="16917" y="30784"/>
                  </a:lnTo>
                  <a:lnTo>
                    <a:pt x="0" y="101588"/>
                  </a:lnTo>
                  <a:lnTo>
                    <a:pt x="9227" y="0"/>
                  </a:lnTo>
                  <a:lnTo>
                    <a:pt x="64593" y="84657"/>
                  </a:lnTo>
                  <a:lnTo>
                    <a:pt x="16917" y="30784"/>
                  </a:lnTo>
                </a:path>
              </a:pathLst>
            </a:custGeom>
            <a:noFill/>
            <a:ln w="672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86" name="object 101">
              <a:extLst>
                <a:ext uri="{FF2B5EF4-FFF2-40B4-BE49-F238E27FC236}">
                  <a16:creationId xmlns:a16="http://schemas.microsoft.com/office/drawing/2014/main" id="{16D4D521-5939-4889-AAA8-DD6821D061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9025" y="2700338"/>
              <a:ext cx="106363" cy="146050"/>
            </a:xfrm>
            <a:custGeom>
              <a:avLst/>
              <a:gdLst>
                <a:gd name="T0" fmla="*/ 18315 w 151129"/>
                <a:gd name="T1" fmla="*/ 24704 h 208279"/>
                <a:gd name="T2" fmla="*/ 9158 w 151129"/>
                <a:gd name="T3" fmla="*/ 12261 h 208279"/>
                <a:gd name="T4" fmla="*/ 2056 w 151129"/>
                <a:gd name="T5" fmla="*/ 2745 h 208279"/>
                <a:gd name="T6" fmla="*/ 3364 w 151129"/>
                <a:gd name="T7" fmla="*/ 10797 h 208279"/>
                <a:gd name="T8" fmla="*/ 0 w 151129"/>
                <a:gd name="T9" fmla="*/ 0 h 208279"/>
                <a:gd name="T10" fmla="*/ 9531 w 151129"/>
                <a:gd name="T11" fmla="*/ 6404 h 208279"/>
                <a:gd name="T12" fmla="*/ 2056 w 151129"/>
                <a:gd name="T13" fmla="*/ 2745 h 20827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1129" h="208279">
                  <a:moveTo>
                    <a:pt x="150717" y="207795"/>
                  </a:moveTo>
                  <a:lnTo>
                    <a:pt x="75358" y="103128"/>
                  </a:lnTo>
                  <a:lnTo>
                    <a:pt x="16917" y="23088"/>
                  </a:lnTo>
                  <a:lnTo>
                    <a:pt x="27682" y="90814"/>
                  </a:lnTo>
                  <a:lnTo>
                    <a:pt x="0" y="0"/>
                  </a:lnTo>
                  <a:lnTo>
                    <a:pt x="78434" y="53872"/>
                  </a:lnTo>
                  <a:lnTo>
                    <a:pt x="16917" y="23088"/>
                  </a:lnTo>
                </a:path>
              </a:pathLst>
            </a:custGeom>
            <a:noFill/>
            <a:ln w="673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87" name="object 102">
              <a:extLst>
                <a:ext uri="{FF2B5EF4-FFF2-40B4-BE49-F238E27FC236}">
                  <a16:creationId xmlns:a16="http://schemas.microsoft.com/office/drawing/2014/main" id="{4E064185-76E4-4D22-9075-96ECD4BE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3150" y="2952750"/>
              <a:ext cx="136525" cy="33338"/>
            </a:xfrm>
            <a:custGeom>
              <a:avLst/>
              <a:gdLst>
                <a:gd name="T0" fmla="*/ 23313 w 194310"/>
                <a:gd name="T1" fmla="*/ 2676 h 48260"/>
                <a:gd name="T2" fmla="*/ 2775 w 194310"/>
                <a:gd name="T3" fmla="*/ 2676 h 48260"/>
                <a:gd name="T4" fmla="*/ 8142 w 194310"/>
                <a:gd name="T5" fmla="*/ 5185 h 48260"/>
                <a:gd name="T6" fmla="*/ 0 w 194310"/>
                <a:gd name="T7" fmla="*/ 2676 h 48260"/>
                <a:gd name="T8" fmla="*/ 8142 w 194310"/>
                <a:gd name="T9" fmla="*/ 0 h 48260"/>
                <a:gd name="T10" fmla="*/ 2775 w 194310"/>
                <a:gd name="T11" fmla="*/ 2676 h 482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94310" h="48260">
                  <a:moveTo>
                    <a:pt x="193779" y="24627"/>
                  </a:moveTo>
                  <a:lnTo>
                    <a:pt x="23069" y="24627"/>
                  </a:lnTo>
                  <a:lnTo>
                    <a:pt x="67669" y="47716"/>
                  </a:lnTo>
                  <a:lnTo>
                    <a:pt x="0" y="24627"/>
                  </a:lnTo>
                  <a:lnTo>
                    <a:pt x="67669" y="0"/>
                  </a:lnTo>
                  <a:lnTo>
                    <a:pt x="23069" y="24627"/>
                  </a:lnTo>
                </a:path>
              </a:pathLst>
            </a:custGeom>
            <a:noFill/>
            <a:ln w="673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88" name="object 103">
              <a:extLst>
                <a:ext uri="{FF2B5EF4-FFF2-40B4-BE49-F238E27FC236}">
                  <a16:creationId xmlns:a16="http://schemas.microsoft.com/office/drawing/2014/main" id="{8E5C4DEE-35C0-43DD-96B2-E39FC1C471F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9025" y="3092450"/>
              <a:ext cx="106363" cy="146050"/>
            </a:xfrm>
            <a:custGeom>
              <a:avLst/>
              <a:gdLst>
                <a:gd name="T0" fmla="*/ 18315 w 151129"/>
                <a:gd name="T1" fmla="*/ 0 h 208279"/>
                <a:gd name="T2" fmla="*/ 9158 w 151129"/>
                <a:gd name="T3" fmla="*/ 12443 h 208279"/>
                <a:gd name="T4" fmla="*/ 2056 w 151129"/>
                <a:gd name="T5" fmla="*/ 21959 h 208279"/>
                <a:gd name="T6" fmla="*/ 9531 w 151129"/>
                <a:gd name="T7" fmla="*/ 18300 h 208279"/>
                <a:gd name="T8" fmla="*/ 0 w 151129"/>
                <a:gd name="T9" fmla="*/ 24704 h 208279"/>
                <a:gd name="T10" fmla="*/ 3364 w 151129"/>
                <a:gd name="T11" fmla="*/ 13907 h 208279"/>
                <a:gd name="T12" fmla="*/ 2056 w 151129"/>
                <a:gd name="T13" fmla="*/ 21959 h 20827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1129" h="208279">
                  <a:moveTo>
                    <a:pt x="150717" y="0"/>
                  </a:moveTo>
                  <a:lnTo>
                    <a:pt x="75358" y="104667"/>
                  </a:lnTo>
                  <a:lnTo>
                    <a:pt x="16917" y="184707"/>
                  </a:lnTo>
                  <a:lnTo>
                    <a:pt x="78434" y="153922"/>
                  </a:lnTo>
                  <a:lnTo>
                    <a:pt x="0" y="207795"/>
                  </a:lnTo>
                  <a:lnTo>
                    <a:pt x="27682" y="116981"/>
                  </a:lnTo>
                  <a:lnTo>
                    <a:pt x="16917" y="184707"/>
                  </a:lnTo>
                </a:path>
              </a:pathLst>
            </a:custGeom>
            <a:noFill/>
            <a:ln w="673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89" name="object 104">
              <a:extLst>
                <a:ext uri="{FF2B5EF4-FFF2-40B4-BE49-F238E27FC236}">
                  <a16:creationId xmlns:a16="http://schemas.microsoft.com/office/drawing/2014/main" id="{BE199BDE-1227-40B6-8523-63646E2AE2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1250" y="3268663"/>
              <a:ext cx="53975" cy="187325"/>
            </a:xfrm>
            <a:custGeom>
              <a:avLst/>
              <a:gdLst>
                <a:gd name="T0" fmla="*/ 8796 w 77470"/>
                <a:gd name="T1" fmla="*/ 0 h 266700"/>
                <a:gd name="T2" fmla="*/ 4926 w 77470"/>
                <a:gd name="T3" fmla="*/ 15894 h 266700"/>
                <a:gd name="T4" fmla="*/ 1935 w 77470"/>
                <a:gd name="T5" fmla="*/ 28276 h 266700"/>
                <a:gd name="T6" fmla="*/ 7389 w 77470"/>
                <a:gd name="T7" fmla="*/ 21808 h 266700"/>
                <a:gd name="T8" fmla="*/ 1056 w 77470"/>
                <a:gd name="T9" fmla="*/ 31973 h 266700"/>
                <a:gd name="T10" fmla="*/ 0 w 77470"/>
                <a:gd name="T11" fmla="*/ 19775 h 266700"/>
                <a:gd name="T12" fmla="*/ 1935 w 77470"/>
                <a:gd name="T13" fmla="*/ 28276 h 2667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7470" h="266700">
                  <a:moveTo>
                    <a:pt x="76896" y="0"/>
                  </a:moveTo>
                  <a:lnTo>
                    <a:pt x="43062" y="132373"/>
                  </a:lnTo>
                  <a:lnTo>
                    <a:pt x="16917" y="235501"/>
                  </a:lnTo>
                  <a:lnTo>
                    <a:pt x="64593" y="181628"/>
                  </a:lnTo>
                  <a:lnTo>
                    <a:pt x="9227" y="266286"/>
                  </a:lnTo>
                  <a:lnTo>
                    <a:pt x="0" y="164697"/>
                  </a:lnTo>
                  <a:lnTo>
                    <a:pt x="16917" y="235501"/>
                  </a:lnTo>
                </a:path>
              </a:pathLst>
            </a:custGeom>
            <a:noFill/>
            <a:ln w="672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90" name="object 105">
              <a:extLst>
                <a:ext uri="{FF2B5EF4-FFF2-40B4-BE49-F238E27FC236}">
                  <a16:creationId xmlns:a16="http://schemas.microsoft.com/office/drawing/2014/main" id="{1AFB3F82-A043-4DBF-9E02-4AEE81CECFB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3950" y="3490913"/>
              <a:ext cx="33338" cy="134937"/>
            </a:xfrm>
            <a:custGeom>
              <a:avLst/>
              <a:gdLst>
                <a:gd name="T0" fmla="*/ 4044 w 46354"/>
                <a:gd name="T1" fmla="*/ 0 h 191135"/>
                <a:gd name="T2" fmla="*/ 3405 w 46354"/>
                <a:gd name="T3" fmla="*/ 11815 h 191135"/>
                <a:gd name="T4" fmla="*/ 2767 w 46354"/>
                <a:gd name="T5" fmla="*/ 20963 h 191135"/>
                <a:gd name="T6" fmla="*/ 6385 w 46354"/>
                <a:gd name="T7" fmla="*/ 15436 h 191135"/>
                <a:gd name="T8" fmla="*/ 2767 w 46354"/>
                <a:gd name="T9" fmla="*/ 23630 h 191135"/>
                <a:gd name="T10" fmla="*/ 0 w 46354"/>
                <a:gd name="T11" fmla="*/ 15246 h 191135"/>
                <a:gd name="T12" fmla="*/ 2767 w 46354"/>
                <a:gd name="T13" fmla="*/ 20963 h 19113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6354" h="191135">
                  <a:moveTo>
                    <a:pt x="29220" y="0"/>
                  </a:moveTo>
                  <a:lnTo>
                    <a:pt x="24606" y="95432"/>
                  </a:lnTo>
                  <a:lnTo>
                    <a:pt x="19993" y="169314"/>
                  </a:lnTo>
                  <a:lnTo>
                    <a:pt x="46138" y="124677"/>
                  </a:lnTo>
                  <a:lnTo>
                    <a:pt x="19993" y="190864"/>
                  </a:lnTo>
                  <a:lnTo>
                    <a:pt x="0" y="123138"/>
                  </a:lnTo>
                  <a:lnTo>
                    <a:pt x="19993" y="169314"/>
                  </a:lnTo>
                </a:path>
              </a:pathLst>
            </a:custGeom>
            <a:noFill/>
            <a:ln w="672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91" name="object 106">
              <a:extLst>
                <a:ext uri="{FF2B5EF4-FFF2-40B4-BE49-F238E27FC236}">
                  <a16:creationId xmlns:a16="http://schemas.microsoft.com/office/drawing/2014/main" id="{EBFCEC75-D292-4236-80A2-9E166EA2FFD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3475" y="3722688"/>
              <a:ext cx="17463" cy="63500"/>
            </a:xfrm>
            <a:custGeom>
              <a:avLst/>
              <a:gdLst>
                <a:gd name="T0" fmla="*/ 1037 w 23495"/>
                <a:gd name="T1" fmla="*/ 0 h 90804"/>
                <a:gd name="T2" fmla="*/ 1815 w 23495"/>
                <a:gd name="T3" fmla="*/ 5220 h 90804"/>
                <a:gd name="T4" fmla="*/ 2334 w 23495"/>
                <a:gd name="T5" fmla="*/ 9360 h 90804"/>
                <a:gd name="T6" fmla="*/ 3890 w 23495"/>
                <a:gd name="T7" fmla="*/ 6661 h 90804"/>
                <a:gd name="T8" fmla="*/ 2334 w 23495"/>
                <a:gd name="T9" fmla="*/ 10621 h 90804"/>
                <a:gd name="T10" fmla="*/ 0 w 23495"/>
                <a:gd name="T11" fmla="*/ 7020 h 90804"/>
                <a:gd name="T12" fmla="*/ 2334 w 23495"/>
                <a:gd name="T13" fmla="*/ 9360 h 908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3495" h="90804">
                  <a:moveTo>
                    <a:pt x="6151" y="0"/>
                  </a:moveTo>
                  <a:lnTo>
                    <a:pt x="10765" y="44637"/>
                  </a:lnTo>
                  <a:lnTo>
                    <a:pt x="13841" y="80039"/>
                  </a:lnTo>
                  <a:lnTo>
                    <a:pt x="23069" y="56951"/>
                  </a:lnTo>
                  <a:lnTo>
                    <a:pt x="13841" y="90814"/>
                  </a:lnTo>
                  <a:lnTo>
                    <a:pt x="0" y="60029"/>
                  </a:lnTo>
                  <a:lnTo>
                    <a:pt x="13841" y="80039"/>
                  </a:lnTo>
                </a:path>
              </a:pathLst>
            </a:custGeom>
            <a:noFill/>
            <a:ln w="672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92" name="object 107">
              <a:extLst>
                <a:ext uri="{FF2B5EF4-FFF2-40B4-BE49-F238E27FC236}">
                  <a16:creationId xmlns:a16="http://schemas.microsoft.com/office/drawing/2014/main" id="{C649871D-1D36-4B82-9064-6D03D5828E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8600" y="2160588"/>
              <a:ext cx="22225" cy="47625"/>
            </a:xfrm>
            <a:custGeom>
              <a:avLst/>
              <a:gdLst>
                <a:gd name="T0" fmla="*/ 0 w 31114"/>
                <a:gd name="T1" fmla="*/ 8033 h 67944"/>
                <a:gd name="T2" fmla="*/ 2043 w 31114"/>
                <a:gd name="T3" fmla="*/ 4016 h 67944"/>
                <a:gd name="T4" fmla="*/ 3677 w 31114"/>
                <a:gd name="T5" fmla="*/ 913 h 67944"/>
                <a:gd name="T6" fmla="*/ 1634 w 31114"/>
                <a:gd name="T7" fmla="*/ 2373 h 67944"/>
                <a:gd name="T8" fmla="*/ 4085 w 31114"/>
                <a:gd name="T9" fmla="*/ 0 h 67944"/>
                <a:gd name="T10" fmla="*/ 3677 w 31114"/>
                <a:gd name="T11" fmla="*/ 3286 h 67944"/>
                <a:gd name="T12" fmla="*/ 3677 w 31114"/>
                <a:gd name="T13" fmla="*/ 913 h 6794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1114" h="67944">
                  <a:moveTo>
                    <a:pt x="0" y="67725"/>
                  </a:moveTo>
                  <a:lnTo>
                    <a:pt x="15379" y="33862"/>
                  </a:lnTo>
                  <a:lnTo>
                    <a:pt x="27682" y="7696"/>
                  </a:lnTo>
                  <a:lnTo>
                    <a:pt x="12303" y="20009"/>
                  </a:lnTo>
                  <a:lnTo>
                    <a:pt x="30758" y="0"/>
                  </a:lnTo>
                  <a:lnTo>
                    <a:pt x="27682" y="27706"/>
                  </a:lnTo>
                  <a:lnTo>
                    <a:pt x="27682" y="7696"/>
                  </a:lnTo>
                </a:path>
              </a:pathLst>
            </a:custGeom>
            <a:noFill/>
            <a:ln w="672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93" name="object 108">
              <a:extLst>
                <a:ext uri="{FF2B5EF4-FFF2-40B4-BE49-F238E27FC236}">
                  <a16:creationId xmlns:a16="http://schemas.microsoft.com/office/drawing/2014/main" id="{A1A86B8F-377C-4A25-9527-29FF3ED3A4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8600" y="2330450"/>
              <a:ext cx="23813" cy="98425"/>
            </a:xfrm>
            <a:custGeom>
              <a:avLst/>
              <a:gdLst>
                <a:gd name="T0" fmla="*/ 1208 w 34289"/>
                <a:gd name="T1" fmla="*/ 15969 h 141604"/>
                <a:gd name="T2" fmla="*/ 1725 w 34289"/>
                <a:gd name="T3" fmla="*/ 7984 h 141604"/>
                <a:gd name="T4" fmla="*/ 2243 w 34289"/>
                <a:gd name="T5" fmla="*/ 1909 h 141604"/>
                <a:gd name="T6" fmla="*/ 0 w 34289"/>
                <a:gd name="T7" fmla="*/ 5381 h 141604"/>
                <a:gd name="T8" fmla="*/ 2416 w 34289"/>
                <a:gd name="T9" fmla="*/ 0 h 141604"/>
                <a:gd name="T10" fmla="*/ 3796 w 34289"/>
                <a:gd name="T11" fmla="*/ 5728 h 141604"/>
                <a:gd name="T12" fmla="*/ 2243 w 34289"/>
                <a:gd name="T13" fmla="*/ 1909 h 1416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4289" h="141604">
                  <a:moveTo>
                    <a:pt x="10765" y="141608"/>
                  </a:moveTo>
                  <a:lnTo>
                    <a:pt x="15379" y="70804"/>
                  </a:lnTo>
                  <a:lnTo>
                    <a:pt x="19993" y="16931"/>
                  </a:lnTo>
                  <a:lnTo>
                    <a:pt x="0" y="47716"/>
                  </a:lnTo>
                  <a:lnTo>
                    <a:pt x="21531" y="0"/>
                  </a:lnTo>
                  <a:lnTo>
                    <a:pt x="33834" y="50794"/>
                  </a:lnTo>
                  <a:lnTo>
                    <a:pt x="19993" y="16931"/>
                  </a:lnTo>
                </a:path>
              </a:pathLst>
            </a:custGeom>
            <a:noFill/>
            <a:ln w="672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94" name="object 109">
              <a:extLst>
                <a:ext uri="{FF2B5EF4-FFF2-40B4-BE49-F238E27FC236}">
                  <a16:creationId xmlns:a16="http://schemas.microsoft.com/office/drawing/2014/main" id="{4A0324FB-ACB1-4B07-AB9C-1A937BCA8A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9550" y="2506663"/>
              <a:ext cx="60325" cy="139700"/>
            </a:xfrm>
            <a:custGeom>
              <a:avLst/>
              <a:gdLst>
                <a:gd name="T0" fmla="*/ 10005 w 86360"/>
                <a:gd name="T1" fmla="*/ 23943 h 198754"/>
                <a:gd name="T2" fmla="*/ 5003 w 86360"/>
                <a:gd name="T3" fmla="*/ 12064 h 198754"/>
                <a:gd name="T4" fmla="*/ 1250 w 86360"/>
                <a:gd name="T5" fmla="*/ 2784 h 198754"/>
                <a:gd name="T6" fmla="*/ 715 w 86360"/>
                <a:gd name="T7" fmla="*/ 9651 h 198754"/>
                <a:gd name="T8" fmla="*/ 0 w 86360"/>
                <a:gd name="T9" fmla="*/ 0 h 198754"/>
                <a:gd name="T10" fmla="*/ 6253 w 86360"/>
                <a:gd name="T11" fmla="*/ 7053 h 198754"/>
                <a:gd name="T12" fmla="*/ 1250 w 86360"/>
                <a:gd name="T13" fmla="*/ 2784 h 1987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6360" h="198754">
                  <a:moveTo>
                    <a:pt x="86124" y="198560"/>
                  </a:moveTo>
                  <a:lnTo>
                    <a:pt x="43062" y="100049"/>
                  </a:lnTo>
                  <a:lnTo>
                    <a:pt x="10765" y="23088"/>
                  </a:lnTo>
                  <a:lnTo>
                    <a:pt x="6151" y="80039"/>
                  </a:lnTo>
                  <a:lnTo>
                    <a:pt x="0" y="0"/>
                  </a:lnTo>
                  <a:lnTo>
                    <a:pt x="53827" y="58490"/>
                  </a:lnTo>
                  <a:lnTo>
                    <a:pt x="10765" y="23088"/>
                  </a:lnTo>
                </a:path>
              </a:pathLst>
            </a:custGeom>
            <a:noFill/>
            <a:ln w="672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95" name="object 110">
              <a:extLst>
                <a:ext uri="{FF2B5EF4-FFF2-40B4-BE49-F238E27FC236}">
                  <a16:creationId xmlns:a16="http://schemas.microsoft.com/office/drawing/2014/main" id="{B147A297-5D2E-4660-87D9-3D16DDA3B78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5575" y="2717800"/>
              <a:ext cx="166688" cy="109538"/>
            </a:xfrm>
            <a:custGeom>
              <a:avLst/>
              <a:gdLst>
                <a:gd name="T0" fmla="*/ 28774 w 236854"/>
                <a:gd name="T1" fmla="*/ 19699 h 154304"/>
                <a:gd name="T2" fmla="*/ 14387 w 236854"/>
                <a:gd name="T3" fmla="*/ 9849 h 154304"/>
                <a:gd name="T4" fmla="*/ 3363 w 236854"/>
                <a:gd name="T5" fmla="*/ 2364 h 154304"/>
                <a:gd name="T6" fmla="*/ 7847 w 236854"/>
                <a:gd name="T7" fmla="*/ 10637 h 154304"/>
                <a:gd name="T8" fmla="*/ 0 w 236854"/>
                <a:gd name="T9" fmla="*/ 0 h 154304"/>
                <a:gd name="T10" fmla="*/ 12331 w 236854"/>
                <a:gd name="T11" fmla="*/ 3152 h 154304"/>
                <a:gd name="T12" fmla="*/ 3363 w 236854"/>
                <a:gd name="T13" fmla="*/ 2364 h 1543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36854" h="154304">
                  <a:moveTo>
                    <a:pt x="236842" y="153922"/>
                  </a:moveTo>
                  <a:lnTo>
                    <a:pt x="118421" y="76961"/>
                  </a:lnTo>
                  <a:lnTo>
                    <a:pt x="27682" y="18470"/>
                  </a:lnTo>
                  <a:lnTo>
                    <a:pt x="64593" y="83118"/>
                  </a:lnTo>
                  <a:lnTo>
                    <a:pt x="0" y="0"/>
                  </a:lnTo>
                  <a:lnTo>
                    <a:pt x="101503" y="24627"/>
                  </a:lnTo>
                  <a:lnTo>
                    <a:pt x="27682" y="18470"/>
                  </a:lnTo>
                </a:path>
              </a:pathLst>
            </a:custGeom>
            <a:noFill/>
            <a:ln w="6732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96" name="object 111">
              <a:extLst>
                <a:ext uri="{FF2B5EF4-FFF2-40B4-BE49-F238E27FC236}">
                  <a16:creationId xmlns:a16="http://schemas.microsoft.com/office/drawing/2014/main" id="{D708C500-4D5B-4144-A3E1-18C95207E18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8588" y="2943225"/>
              <a:ext cx="222250" cy="52388"/>
            </a:xfrm>
            <a:custGeom>
              <a:avLst/>
              <a:gdLst>
                <a:gd name="T0" fmla="*/ 39205 w 314325"/>
                <a:gd name="T1" fmla="*/ 4273 h 75564"/>
                <a:gd name="T2" fmla="*/ 4612 w 314325"/>
                <a:gd name="T3" fmla="*/ 4273 h 75564"/>
                <a:gd name="T4" fmla="*/ 13837 w 314325"/>
                <a:gd name="T5" fmla="*/ 8376 h 75564"/>
                <a:gd name="T6" fmla="*/ 0 w 314325"/>
                <a:gd name="T7" fmla="*/ 4273 h 75564"/>
                <a:gd name="T8" fmla="*/ 13837 w 314325"/>
                <a:gd name="T9" fmla="*/ 0 h 75564"/>
                <a:gd name="T10" fmla="*/ 4612 w 314325"/>
                <a:gd name="T11" fmla="*/ 4273 h 7556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14325" h="75564">
                  <a:moveTo>
                    <a:pt x="313738" y="38480"/>
                  </a:moveTo>
                  <a:lnTo>
                    <a:pt x="36910" y="38480"/>
                  </a:lnTo>
                  <a:lnTo>
                    <a:pt x="110731" y="75422"/>
                  </a:lnTo>
                  <a:lnTo>
                    <a:pt x="0" y="38480"/>
                  </a:lnTo>
                  <a:lnTo>
                    <a:pt x="110731" y="0"/>
                  </a:lnTo>
                  <a:lnTo>
                    <a:pt x="36910" y="38480"/>
                  </a:lnTo>
                </a:path>
              </a:pathLst>
            </a:custGeom>
            <a:noFill/>
            <a:ln w="673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97" name="object 112">
              <a:extLst>
                <a:ext uri="{FF2B5EF4-FFF2-40B4-BE49-F238E27FC236}">
                  <a16:creationId xmlns:a16="http://schemas.microsoft.com/office/drawing/2014/main" id="{D7077541-5321-4261-8BC6-C217FF9D7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5575" y="3111500"/>
              <a:ext cx="166688" cy="107950"/>
            </a:xfrm>
            <a:custGeom>
              <a:avLst/>
              <a:gdLst>
                <a:gd name="T0" fmla="*/ 28774 w 236854"/>
                <a:gd name="T1" fmla="*/ 0 h 154304"/>
                <a:gd name="T2" fmla="*/ 14387 w 236854"/>
                <a:gd name="T3" fmla="*/ 9023 h 154304"/>
                <a:gd name="T4" fmla="*/ 3363 w 236854"/>
                <a:gd name="T5" fmla="*/ 15880 h 154304"/>
                <a:gd name="T6" fmla="*/ 12331 w 236854"/>
                <a:gd name="T7" fmla="*/ 15158 h 154304"/>
                <a:gd name="T8" fmla="*/ 0 w 236854"/>
                <a:gd name="T9" fmla="*/ 18046 h 154304"/>
                <a:gd name="T10" fmla="*/ 7847 w 236854"/>
                <a:gd name="T11" fmla="*/ 8301 h 154304"/>
                <a:gd name="T12" fmla="*/ 3363 w 236854"/>
                <a:gd name="T13" fmla="*/ 15880 h 1543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36854" h="154304">
                  <a:moveTo>
                    <a:pt x="236842" y="0"/>
                  </a:moveTo>
                  <a:lnTo>
                    <a:pt x="118421" y="76961"/>
                  </a:lnTo>
                  <a:lnTo>
                    <a:pt x="27682" y="135451"/>
                  </a:lnTo>
                  <a:lnTo>
                    <a:pt x="101503" y="129294"/>
                  </a:lnTo>
                  <a:lnTo>
                    <a:pt x="0" y="153922"/>
                  </a:lnTo>
                  <a:lnTo>
                    <a:pt x="64593" y="70804"/>
                  </a:lnTo>
                  <a:lnTo>
                    <a:pt x="27682" y="135451"/>
                  </a:lnTo>
                </a:path>
              </a:pathLst>
            </a:custGeom>
            <a:noFill/>
            <a:ln w="6732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98" name="object 113">
              <a:extLst>
                <a:ext uri="{FF2B5EF4-FFF2-40B4-BE49-F238E27FC236}">
                  <a16:creationId xmlns:a16="http://schemas.microsoft.com/office/drawing/2014/main" id="{9E753D97-2FA3-4A33-8C1B-60F79CC841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9550" y="3292475"/>
              <a:ext cx="60325" cy="139700"/>
            </a:xfrm>
            <a:custGeom>
              <a:avLst/>
              <a:gdLst>
                <a:gd name="T0" fmla="*/ 10005 w 86360"/>
                <a:gd name="T1" fmla="*/ 0 h 198754"/>
                <a:gd name="T2" fmla="*/ 5003 w 86360"/>
                <a:gd name="T3" fmla="*/ 11879 h 198754"/>
                <a:gd name="T4" fmla="*/ 1250 w 86360"/>
                <a:gd name="T5" fmla="*/ 21159 h 198754"/>
                <a:gd name="T6" fmla="*/ 6253 w 86360"/>
                <a:gd name="T7" fmla="*/ 16889 h 198754"/>
                <a:gd name="T8" fmla="*/ 0 w 86360"/>
                <a:gd name="T9" fmla="*/ 23943 h 198754"/>
                <a:gd name="T10" fmla="*/ 715 w 86360"/>
                <a:gd name="T11" fmla="*/ 14292 h 198754"/>
                <a:gd name="T12" fmla="*/ 1250 w 86360"/>
                <a:gd name="T13" fmla="*/ 21159 h 1987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6360" h="198754">
                  <a:moveTo>
                    <a:pt x="86124" y="0"/>
                  </a:moveTo>
                  <a:lnTo>
                    <a:pt x="43062" y="98510"/>
                  </a:lnTo>
                  <a:lnTo>
                    <a:pt x="10765" y="175471"/>
                  </a:lnTo>
                  <a:lnTo>
                    <a:pt x="53827" y="140069"/>
                  </a:lnTo>
                  <a:lnTo>
                    <a:pt x="0" y="198560"/>
                  </a:lnTo>
                  <a:lnTo>
                    <a:pt x="6151" y="118520"/>
                  </a:lnTo>
                  <a:lnTo>
                    <a:pt x="10765" y="175471"/>
                  </a:lnTo>
                </a:path>
              </a:pathLst>
            </a:custGeom>
            <a:noFill/>
            <a:ln w="672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99" name="object 114">
              <a:extLst>
                <a:ext uri="{FF2B5EF4-FFF2-40B4-BE49-F238E27FC236}">
                  <a16:creationId xmlns:a16="http://schemas.microsoft.com/office/drawing/2014/main" id="{D1AE63F4-AD30-4C7D-805E-820886B4BB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8600" y="3508375"/>
              <a:ext cx="23813" cy="100013"/>
            </a:xfrm>
            <a:custGeom>
              <a:avLst/>
              <a:gdLst>
                <a:gd name="T0" fmla="*/ 1208 w 34289"/>
                <a:gd name="T1" fmla="*/ 0 h 141604"/>
                <a:gd name="T2" fmla="*/ 1725 w 34289"/>
                <a:gd name="T3" fmla="*/ 8789 h 141604"/>
                <a:gd name="T4" fmla="*/ 2243 w 34289"/>
                <a:gd name="T5" fmla="*/ 15477 h 141604"/>
                <a:gd name="T6" fmla="*/ 3796 w 34289"/>
                <a:gd name="T7" fmla="*/ 11273 h 141604"/>
                <a:gd name="T8" fmla="*/ 2416 w 34289"/>
                <a:gd name="T9" fmla="*/ 17578 h 141604"/>
                <a:gd name="T10" fmla="*/ 0 w 34289"/>
                <a:gd name="T11" fmla="*/ 11655 h 141604"/>
                <a:gd name="T12" fmla="*/ 2243 w 34289"/>
                <a:gd name="T13" fmla="*/ 15477 h 1416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4289" h="141604">
                  <a:moveTo>
                    <a:pt x="10765" y="0"/>
                  </a:moveTo>
                  <a:lnTo>
                    <a:pt x="15379" y="70804"/>
                  </a:lnTo>
                  <a:lnTo>
                    <a:pt x="19993" y="124677"/>
                  </a:lnTo>
                  <a:lnTo>
                    <a:pt x="33834" y="90814"/>
                  </a:lnTo>
                  <a:lnTo>
                    <a:pt x="21531" y="141608"/>
                  </a:lnTo>
                  <a:lnTo>
                    <a:pt x="0" y="93892"/>
                  </a:lnTo>
                  <a:lnTo>
                    <a:pt x="19993" y="124677"/>
                  </a:lnTo>
                </a:path>
              </a:pathLst>
            </a:custGeom>
            <a:noFill/>
            <a:ln w="672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800" name="object 115">
              <a:extLst>
                <a:ext uri="{FF2B5EF4-FFF2-40B4-BE49-F238E27FC236}">
                  <a16:creationId xmlns:a16="http://schemas.microsoft.com/office/drawing/2014/main" id="{A5E6C134-1054-4779-99A3-14D226D7E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8600" y="3730625"/>
              <a:ext cx="22225" cy="47625"/>
            </a:xfrm>
            <a:custGeom>
              <a:avLst/>
              <a:gdLst>
                <a:gd name="T0" fmla="*/ 0 w 31114"/>
                <a:gd name="T1" fmla="*/ 0 h 67945"/>
                <a:gd name="T2" fmla="*/ 2043 w 31114"/>
                <a:gd name="T3" fmla="*/ 4016 h 67945"/>
                <a:gd name="T4" fmla="*/ 3677 w 31114"/>
                <a:gd name="T5" fmla="*/ 7119 h 67945"/>
                <a:gd name="T6" fmla="*/ 3677 w 31114"/>
                <a:gd name="T7" fmla="*/ 4746 h 67945"/>
                <a:gd name="T8" fmla="*/ 4085 w 31114"/>
                <a:gd name="T9" fmla="*/ 8032 h 67945"/>
                <a:gd name="T10" fmla="*/ 1634 w 31114"/>
                <a:gd name="T11" fmla="*/ 5659 h 67945"/>
                <a:gd name="T12" fmla="*/ 3677 w 31114"/>
                <a:gd name="T13" fmla="*/ 7119 h 6794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1114" h="67945">
                  <a:moveTo>
                    <a:pt x="0" y="0"/>
                  </a:moveTo>
                  <a:lnTo>
                    <a:pt x="15379" y="33862"/>
                  </a:lnTo>
                  <a:lnTo>
                    <a:pt x="27682" y="60029"/>
                  </a:lnTo>
                  <a:lnTo>
                    <a:pt x="27682" y="40019"/>
                  </a:lnTo>
                  <a:lnTo>
                    <a:pt x="30758" y="67725"/>
                  </a:lnTo>
                  <a:lnTo>
                    <a:pt x="12303" y="47716"/>
                  </a:lnTo>
                  <a:lnTo>
                    <a:pt x="27682" y="60029"/>
                  </a:lnTo>
                </a:path>
              </a:pathLst>
            </a:custGeom>
            <a:noFill/>
            <a:ln w="672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801" name="object 116">
              <a:extLst>
                <a:ext uri="{FF2B5EF4-FFF2-40B4-BE49-F238E27FC236}">
                  <a16:creationId xmlns:a16="http://schemas.microsoft.com/office/drawing/2014/main" id="{5B6A31C7-52A0-4F6C-B5CA-909F81BF74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2138" y="2173288"/>
              <a:ext cx="31750" cy="20637"/>
            </a:xfrm>
            <a:custGeom>
              <a:avLst/>
              <a:gdLst>
                <a:gd name="T0" fmla="*/ 0 w 45085"/>
                <a:gd name="T1" fmla="*/ 3197 h 29844"/>
                <a:gd name="T2" fmla="*/ 2627 w 45085"/>
                <a:gd name="T3" fmla="*/ 1682 h 29844"/>
                <a:gd name="T4" fmla="*/ 4877 w 45085"/>
                <a:gd name="T5" fmla="*/ 337 h 29844"/>
                <a:gd name="T6" fmla="*/ 3001 w 45085"/>
                <a:gd name="T7" fmla="*/ 505 h 29844"/>
                <a:gd name="T8" fmla="*/ 5440 w 45085"/>
                <a:gd name="T9" fmla="*/ 0 h 29844"/>
                <a:gd name="T10" fmla="*/ 3939 w 45085"/>
                <a:gd name="T11" fmla="*/ 1682 h 29844"/>
                <a:gd name="T12" fmla="*/ 4877 w 45085"/>
                <a:gd name="T13" fmla="*/ 337 h 2984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5085" h="29844">
                  <a:moveTo>
                    <a:pt x="0" y="29245"/>
                  </a:moveTo>
                  <a:lnTo>
                    <a:pt x="21531" y="15392"/>
                  </a:lnTo>
                  <a:lnTo>
                    <a:pt x="39986" y="3078"/>
                  </a:lnTo>
                  <a:lnTo>
                    <a:pt x="24606" y="4617"/>
                  </a:lnTo>
                  <a:lnTo>
                    <a:pt x="44600" y="0"/>
                  </a:lnTo>
                  <a:lnTo>
                    <a:pt x="32296" y="15392"/>
                  </a:lnTo>
                  <a:lnTo>
                    <a:pt x="39986" y="3078"/>
                  </a:lnTo>
                </a:path>
              </a:pathLst>
            </a:custGeom>
            <a:noFill/>
            <a:ln w="6732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802" name="object 117">
              <a:extLst>
                <a:ext uri="{FF2B5EF4-FFF2-40B4-BE49-F238E27FC236}">
                  <a16:creationId xmlns:a16="http://schemas.microsoft.com/office/drawing/2014/main" id="{B6177A0C-AC43-4857-99B1-FABDF214D45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6900" y="2357438"/>
              <a:ext cx="20638" cy="44450"/>
            </a:xfrm>
            <a:custGeom>
              <a:avLst/>
              <a:gdLst>
                <a:gd name="T0" fmla="*/ 0 w 29210"/>
                <a:gd name="T1" fmla="*/ 8696 h 61595"/>
                <a:gd name="T2" fmla="*/ 1722 w 29210"/>
                <a:gd name="T3" fmla="*/ 4348 h 61595"/>
                <a:gd name="T4" fmla="*/ 3252 w 29210"/>
                <a:gd name="T5" fmla="*/ 1087 h 61595"/>
                <a:gd name="T6" fmla="*/ 1340 w 29210"/>
                <a:gd name="T7" fmla="*/ 2609 h 61595"/>
                <a:gd name="T8" fmla="*/ 3635 w 29210"/>
                <a:gd name="T9" fmla="*/ 0 h 61595"/>
                <a:gd name="T10" fmla="*/ 3252 w 29210"/>
                <a:gd name="T11" fmla="*/ 3478 h 61595"/>
                <a:gd name="T12" fmla="*/ 3252 w 29210"/>
                <a:gd name="T13" fmla="*/ 1087 h 6159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210" h="61595">
                  <a:moveTo>
                    <a:pt x="0" y="61569"/>
                  </a:moveTo>
                  <a:lnTo>
                    <a:pt x="13841" y="30784"/>
                  </a:lnTo>
                  <a:lnTo>
                    <a:pt x="26144" y="7696"/>
                  </a:lnTo>
                  <a:lnTo>
                    <a:pt x="10765" y="18470"/>
                  </a:lnTo>
                  <a:lnTo>
                    <a:pt x="29220" y="0"/>
                  </a:lnTo>
                  <a:lnTo>
                    <a:pt x="26144" y="24627"/>
                  </a:lnTo>
                  <a:lnTo>
                    <a:pt x="26144" y="7696"/>
                  </a:lnTo>
                </a:path>
              </a:pathLst>
            </a:custGeom>
            <a:noFill/>
            <a:ln w="672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803" name="object 118">
              <a:extLst>
                <a:ext uri="{FF2B5EF4-FFF2-40B4-BE49-F238E27FC236}">
                  <a16:creationId xmlns:a16="http://schemas.microsoft.com/office/drawing/2014/main" id="{05E6EBC5-7E83-421E-8D8F-623DE23671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7850" y="2546350"/>
              <a:ext cx="60325" cy="60325"/>
            </a:xfrm>
            <a:custGeom>
              <a:avLst/>
              <a:gdLst>
                <a:gd name="T0" fmla="*/ 10742 w 85089"/>
                <a:gd name="T1" fmla="*/ 10013 h 86360"/>
                <a:gd name="T2" fmla="*/ 5273 w 85089"/>
                <a:gd name="T3" fmla="*/ 5007 h 86360"/>
                <a:gd name="T4" fmla="*/ 1172 w 85089"/>
                <a:gd name="T5" fmla="*/ 1073 h 86360"/>
                <a:gd name="T6" fmla="*/ 2343 w 85089"/>
                <a:gd name="T7" fmla="*/ 4649 h 86360"/>
                <a:gd name="T8" fmla="*/ 0 w 85089"/>
                <a:gd name="T9" fmla="*/ 0 h 86360"/>
                <a:gd name="T10" fmla="*/ 5078 w 85089"/>
                <a:gd name="T11" fmla="*/ 2145 h 86360"/>
                <a:gd name="T12" fmla="*/ 1172 w 85089"/>
                <a:gd name="T13" fmla="*/ 1073 h 8636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5089" h="86360">
                  <a:moveTo>
                    <a:pt x="84586" y="86196"/>
                  </a:moveTo>
                  <a:lnTo>
                    <a:pt x="41524" y="43098"/>
                  </a:lnTo>
                  <a:lnTo>
                    <a:pt x="9227" y="9235"/>
                  </a:lnTo>
                  <a:lnTo>
                    <a:pt x="18455" y="40019"/>
                  </a:lnTo>
                  <a:lnTo>
                    <a:pt x="0" y="0"/>
                  </a:lnTo>
                  <a:lnTo>
                    <a:pt x="39986" y="18470"/>
                  </a:lnTo>
                  <a:lnTo>
                    <a:pt x="9227" y="9235"/>
                  </a:lnTo>
                </a:path>
              </a:pathLst>
            </a:custGeom>
            <a:noFill/>
            <a:ln w="6731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804" name="object 119">
              <a:extLst>
                <a:ext uri="{FF2B5EF4-FFF2-40B4-BE49-F238E27FC236}">
                  <a16:creationId xmlns:a16="http://schemas.microsoft.com/office/drawing/2014/main" id="{5F850856-FD39-44D6-B775-53A58D1A31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1175" y="2741613"/>
              <a:ext cx="192088" cy="55562"/>
            </a:xfrm>
            <a:custGeom>
              <a:avLst/>
              <a:gdLst>
                <a:gd name="T0" fmla="*/ 34217 w 271145"/>
                <a:gd name="T1" fmla="*/ 10475 h 77470"/>
                <a:gd name="T2" fmla="*/ 17109 w 271145"/>
                <a:gd name="T3" fmla="*/ 5866 h 77470"/>
                <a:gd name="T4" fmla="*/ 4083 w 271145"/>
                <a:gd name="T5" fmla="*/ 2304 h 77470"/>
                <a:gd name="T6" fmla="*/ 11081 w 271145"/>
                <a:gd name="T7" fmla="*/ 9008 h 77470"/>
                <a:gd name="T8" fmla="*/ 0 w 271145"/>
                <a:gd name="T9" fmla="*/ 1257 h 77470"/>
                <a:gd name="T10" fmla="*/ 13026 w 271145"/>
                <a:gd name="T11" fmla="*/ 0 h 77470"/>
                <a:gd name="T12" fmla="*/ 4083 w 271145"/>
                <a:gd name="T13" fmla="*/ 2304 h 7747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1145" h="77470">
                  <a:moveTo>
                    <a:pt x="270676" y="76961"/>
                  </a:moveTo>
                  <a:lnTo>
                    <a:pt x="135338" y="43098"/>
                  </a:lnTo>
                  <a:lnTo>
                    <a:pt x="32296" y="16931"/>
                  </a:lnTo>
                  <a:lnTo>
                    <a:pt x="87662" y="66186"/>
                  </a:lnTo>
                  <a:lnTo>
                    <a:pt x="0" y="9235"/>
                  </a:lnTo>
                  <a:lnTo>
                    <a:pt x="103041" y="0"/>
                  </a:lnTo>
                  <a:lnTo>
                    <a:pt x="32296" y="16931"/>
                  </a:lnTo>
                </a:path>
              </a:pathLst>
            </a:custGeom>
            <a:noFill/>
            <a:ln w="673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805" name="object 120">
              <a:extLst>
                <a:ext uri="{FF2B5EF4-FFF2-40B4-BE49-F238E27FC236}">
                  <a16:creationId xmlns:a16="http://schemas.microsoft.com/office/drawing/2014/main" id="{8921C943-9243-4A1F-9E3B-1AD29A9C20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7838" y="2936875"/>
              <a:ext cx="258762" cy="63500"/>
            </a:xfrm>
            <a:custGeom>
              <a:avLst/>
              <a:gdLst>
                <a:gd name="T0" fmla="*/ 45417 w 366395"/>
                <a:gd name="T1" fmla="*/ 5400 h 90804"/>
                <a:gd name="T2" fmla="*/ 5343 w 366395"/>
                <a:gd name="T3" fmla="*/ 5400 h 90804"/>
                <a:gd name="T4" fmla="*/ 16029 w 366395"/>
                <a:gd name="T5" fmla="*/ 10621 h 90804"/>
                <a:gd name="T6" fmla="*/ 0 w 366395"/>
                <a:gd name="T7" fmla="*/ 5400 h 90804"/>
                <a:gd name="T8" fmla="*/ 16029 w 366395"/>
                <a:gd name="T9" fmla="*/ 0 h 90804"/>
                <a:gd name="T10" fmla="*/ 5343 w 366395"/>
                <a:gd name="T11" fmla="*/ 5400 h 908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66395" h="90804">
                  <a:moveTo>
                    <a:pt x="366028" y="46176"/>
                  </a:moveTo>
                  <a:lnTo>
                    <a:pt x="43062" y="46176"/>
                  </a:lnTo>
                  <a:lnTo>
                    <a:pt x="129186" y="90814"/>
                  </a:lnTo>
                  <a:lnTo>
                    <a:pt x="0" y="46176"/>
                  </a:lnTo>
                  <a:lnTo>
                    <a:pt x="129186" y="0"/>
                  </a:lnTo>
                  <a:lnTo>
                    <a:pt x="43062" y="46176"/>
                  </a:lnTo>
                </a:path>
              </a:pathLst>
            </a:custGeom>
            <a:noFill/>
            <a:ln w="673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806" name="object 121">
              <a:extLst>
                <a:ext uri="{FF2B5EF4-FFF2-40B4-BE49-F238E27FC236}">
                  <a16:creationId xmlns:a16="http://schemas.microsoft.com/office/drawing/2014/main" id="{F76C70DA-6E7E-41F6-859D-10A746BE25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1175" y="3141663"/>
              <a:ext cx="192088" cy="53975"/>
            </a:xfrm>
            <a:custGeom>
              <a:avLst/>
              <a:gdLst>
                <a:gd name="T0" fmla="*/ 34217 w 271145"/>
                <a:gd name="T1" fmla="*/ 0 h 77470"/>
                <a:gd name="T2" fmla="*/ 17109 w 271145"/>
                <a:gd name="T3" fmla="*/ 3873 h 77470"/>
                <a:gd name="T4" fmla="*/ 4083 w 271145"/>
                <a:gd name="T5" fmla="*/ 6866 h 77470"/>
                <a:gd name="T6" fmla="*/ 13026 w 271145"/>
                <a:gd name="T7" fmla="*/ 8802 h 77470"/>
                <a:gd name="T8" fmla="*/ 0 w 271145"/>
                <a:gd name="T9" fmla="*/ 7746 h 77470"/>
                <a:gd name="T10" fmla="*/ 11081 w 271145"/>
                <a:gd name="T11" fmla="*/ 1233 h 77470"/>
                <a:gd name="T12" fmla="*/ 4083 w 271145"/>
                <a:gd name="T13" fmla="*/ 6866 h 7747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1145" h="77470">
                  <a:moveTo>
                    <a:pt x="270676" y="0"/>
                  </a:moveTo>
                  <a:lnTo>
                    <a:pt x="135338" y="33862"/>
                  </a:lnTo>
                  <a:lnTo>
                    <a:pt x="32296" y="60029"/>
                  </a:lnTo>
                  <a:lnTo>
                    <a:pt x="103041" y="76961"/>
                  </a:lnTo>
                  <a:lnTo>
                    <a:pt x="0" y="67725"/>
                  </a:lnTo>
                  <a:lnTo>
                    <a:pt x="87662" y="10774"/>
                  </a:lnTo>
                  <a:lnTo>
                    <a:pt x="32296" y="60029"/>
                  </a:lnTo>
                </a:path>
              </a:pathLst>
            </a:custGeom>
            <a:noFill/>
            <a:ln w="673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807" name="object 122">
              <a:extLst>
                <a:ext uri="{FF2B5EF4-FFF2-40B4-BE49-F238E27FC236}">
                  <a16:creationId xmlns:a16="http://schemas.microsoft.com/office/drawing/2014/main" id="{20D0CF40-AE04-4AB0-B6BC-0208038F17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7850" y="3330575"/>
              <a:ext cx="60325" cy="61913"/>
            </a:xfrm>
            <a:custGeom>
              <a:avLst/>
              <a:gdLst>
                <a:gd name="T0" fmla="*/ 10742 w 85089"/>
                <a:gd name="T1" fmla="*/ 0 h 86360"/>
                <a:gd name="T2" fmla="*/ 5273 w 85089"/>
                <a:gd name="T3" fmla="*/ 5851 h 86360"/>
                <a:gd name="T4" fmla="*/ 1172 w 85089"/>
                <a:gd name="T5" fmla="*/ 10449 h 86360"/>
                <a:gd name="T6" fmla="*/ 5078 w 85089"/>
                <a:gd name="T7" fmla="*/ 9195 h 86360"/>
                <a:gd name="T8" fmla="*/ 0 w 85089"/>
                <a:gd name="T9" fmla="*/ 11703 h 86360"/>
                <a:gd name="T10" fmla="*/ 2343 w 85089"/>
                <a:gd name="T11" fmla="*/ 6269 h 86360"/>
                <a:gd name="T12" fmla="*/ 1172 w 85089"/>
                <a:gd name="T13" fmla="*/ 10449 h 8636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5089" h="86360">
                  <a:moveTo>
                    <a:pt x="84586" y="0"/>
                  </a:moveTo>
                  <a:lnTo>
                    <a:pt x="41524" y="43098"/>
                  </a:lnTo>
                  <a:lnTo>
                    <a:pt x="9227" y="76961"/>
                  </a:lnTo>
                  <a:lnTo>
                    <a:pt x="39986" y="67725"/>
                  </a:lnTo>
                  <a:lnTo>
                    <a:pt x="0" y="86196"/>
                  </a:lnTo>
                  <a:lnTo>
                    <a:pt x="18455" y="46176"/>
                  </a:lnTo>
                  <a:lnTo>
                    <a:pt x="9227" y="76961"/>
                  </a:lnTo>
                </a:path>
              </a:pathLst>
            </a:custGeom>
            <a:noFill/>
            <a:ln w="6731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808" name="object 123">
              <a:extLst>
                <a:ext uri="{FF2B5EF4-FFF2-40B4-BE49-F238E27FC236}">
                  <a16:creationId xmlns:a16="http://schemas.microsoft.com/office/drawing/2014/main" id="{9A151EB1-733B-4E73-8C0A-58D5BF4791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6900" y="3536950"/>
              <a:ext cx="20638" cy="42863"/>
            </a:xfrm>
            <a:custGeom>
              <a:avLst/>
              <a:gdLst>
                <a:gd name="T0" fmla="*/ 0 w 29210"/>
                <a:gd name="T1" fmla="*/ 0 h 61595"/>
                <a:gd name="T2" fmla="*/ 1722 w 29210"/>
                <a:gd name="T3" fmla="*/ 3496 h 61595"/>
                <a:gd name="T4" fmla="*/ 3252 w 29210"/>
                <a:gd name="T5" fmla="*/ 6118 h 61595"/>
                <a:gd name="T6" fmla="*/ 3252 w 29210"/>
                <a:gd name="T7" fmla="*/ 4195 h 61595"/>
                <a:gd name="T8" fmla="*/ 3635 w 29210"/>
                <a:gd name="T9" fmla="*/ 6992 h 61595"/>
                <a:gd name="T10" fmla="*/ 1340 w 29210"/>
                <a:gd name="T11" fmla="*/ 4894 h 61595"/>
                <a:gd name="T12" fmla="*/ 3252 w 29210"/>
                <a:gd name="T13" fmla="*/ 6118 h 6159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210" h="61595">
                  <a:moveTo>
                    <a:pt x="0" y="0"/>
                  </a:moveTo>
                  <a:lnTo>
                    <a:pt x="13841" y="30784"/>
                  </a:lnTo>
                  <a:lnTo>
                    <a:pt x="26144" y="53872"/>
                  </a:lnTo>
                  <a:lnTo>
                    <a:pt x="26144" y="36941"/>
                  </a:lnTo>
                  <a:lnTo>
                    <a:pt x="29220" y="61569"/>
                  </a:lnTo>
                  <a:lnTo>
                    <a:pt x="10765" y="43098"/>
                  </a:lnTo>
                  <a:lnTo>
                    <a:pt x="26144" y="53872"/>
                  </a:lnTo>
                </a:path>
              </a:pathLst>
            </a:custGeom>
            <a:noFill/>
            <a:ln w="672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809" name="object 124">
              <a:extLst>
                <a:ext uri="{FF2B5EF4-FFF2-40B4-BE49-F238E27FC236}">
                  <a16:creationId xmlns:a16="http://schemas.microsoft.com/office/drawing/2014/main" id="{DD1DA8A0-9BAA-4B41-8FE0-9D0B5EC04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2138" y="3744913"/>
              <a:ext cx="31750" cy="20637"/>
            </a:xfrm>
            <a:custGeom>
              <a:avLst/>
              <a:gdLst>
                <a:gd name="T0" fmla="*/ 0 w 45085"/>
                <a:gd name="T1" fmla="*/ 0 h 29845"/>
                <a:gd name="T2" fmla="*/ 2627 w 45085"/>
                <a:gd name="T3" fmla="*/ 1514 h 29845"/>
                <a:gd name="T4" fmla="*/ 4877 w 45085"/>
                <a:gd name="T5" fmla="*/ 2860 h 29845"/>
                <a:gd name="T6" fmla="*/ 3939 w 45085"/>
                <a:gd name="T7" fmla="*/ 1514 h 29845"/>
                <a:gd name="T8" fmla="*/ 5440 w 45085"/>
                <a:gd name="T9" fmla="*/ 3197 h 29845"/>
                <a:gd name="T10" fmla="*/ 3001 w 45085"/>
                <a:gd name="T11" fmla="*/ 2692 h 29845"/>
                <a:gd name="T12" fmla="*/ 4877 w 45085"/>
                <a:gd name="T13" fmla="*/ 2860 h 2984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5085" h="29845">
                  <a:moveTo>
                    <a:pt x="0" y="0"/>
                  </a:moveTo>
                  <a:lnTo>
                    <a:pt x="21531" y="13853"/>
                  </a:lnTo>
                  <a:lnTo>
                    <a:pt x="39986" y="26166"/>
                  </a:lnTo>
                  <a:lnTo>
                    <a:pt x="32296" y="13853"/>
                  </a:lnTo>
                  <a:lnTo>
                    <a:pt x="44600" y="29245"/>
                  </a:lnTo>
                  <a:lnTo>
                    <a:pt x="24606" y="24627"/>
                  </a:lnTo>
                  <a:lnTo>
                    <a:pt x="39986" y="26166"/>
                  </a:lnTo>
                </a:path>
              </a:pathLst>
            </a:custGeom>
            <a:noFill/>
            <a:ln w="6732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810" name="object 125">
              <a:extLst>
                <a:ext uri="{FF2B5EF4-FFF2-40B4-BE49-F238E27FC236}">
                  <a16:creationId xmlns:a16="http://schemas.microsoft.com/office/drawing/2014/main" id="{40AA0C69-E68D-4A13-A460-F10B28F3741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7263" y="2178050"/>
              <a:ext cx="36512" cy="11113"/>
            </a:xfrm>
            <a:custGeom>
              <a:avLst/>
              <a:gdLst>
                <a:gd name="T0" fmla="*/ 0 w 50800"/>
                <a:gd name="T1" fmla="*/ 0 h 15875"/>
                <a:gd name="T2" fmla="*/ 3604 w 50800"/>
                <a:gd name="T3" fmla="*/ 906 h 15875"/>
                <a:gd name="T4" fmla="*/ 6148 w 50800"/>
                <a:gd name="T5" fmla="*/ 1630 h 15875"/>
                <a:gd name="T6" fmla="*/ 4877 w 50800"/>
                <a:gd name="T7" fmla="*/ 362 h 15875"/>
                <a:gd name="T8" fmla="*/ 6996 w 50800"/>
                <a:gd name="T9" fmla="*/ 1811 h 15875"/>
                <a:gd name="T10" fmla="*/ 4240 w 50800"/>
                <a:gd name="T11" fmla="*/ 1811 h 15875"/>
                <a:gd name="T12" fmla="*/ 6148 w 50800"/>
                <a:gd name="T13" fmla="*/ 1630 h 158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0800" h="15875">
                  <a:moveTo>
                    <a:pt x="0" y="0"/>
                  </a:moveTo>
                  <a:lnTo>
                    <a:pt x="26144" y="7696"/>
                  </a:lnTo>
                  <a:lnTo>
                    <a:pt x="44600" y="13853"/>
                  </a:lnTo>
                  <a:lnTo>
                    <a:pt x="35372" y="3078"/>
                  </a:lnTo>
                  <a:lnTo>
                    <a:pt x="50751" y="15392"/>
                  </a:lnTo>
                  <a:lnTo>
                    <a:pt x="30758" y="15392"/>
                  </a:lnTo>
                  <a:lnTo>
                    <a:pt x="44600" y="13853"/>
                  </a:lnTo>
                </a:path>
              </a:pathLst>
            </a:custGeom>
            <a:noFill/>
            <a:ln w="673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811" name="object 126">
              <a:extLst>
                <a:ext uri="{FF2B5EF4-FFF2-40B4-BE49-F238E27FC236}">
                  <a16:creationId xmlns:a16="http://schemas.microsoft.com/office/drawing/2014/main" id="{AE275AB3-9BA8-4D80-811C-1C82D61CFDB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0438" y="2368550"/>
              <a:ext cx="30162" cy="23813"/>
            </a:xfrm>
            <a:custGeom>
              <a:avLst/>
              <a:gdLst>
                <a:gd name="T0" fmla="*/ 0 w 41909"/>
                <a:gd name="T1" fmla="*/ 0 h 32385"/>
                <a:gd name="T2" fmla="*/ 2993 w 41909"/>
                <a:gd name="T3" fmla="*/ 2432 h 32385"/>
                <a:gd name="T4" fmla="*/ 5129 w 41909"/>
                <a:gd name="T5" fmla="*/ 4379 h 32385"/>
                <a:gd name="T6" fmla="*/ 4274 w 41909"/>
                <a:gd name="T7" fmla="*/ 2432 h 32385"/>
                <a:gd name="T8" fmla="*/ 5770 w 41909"/>
                <a:gd name="T9" fmla="*/ 5109 h 32385"/>
                <a:gd name="T10" fmla="*/ 3206 w 41909"/>
                <a:gd name="T11" fmla="*/ 4135 h 32385"/>
                <a:gd name="T12" fmla="*/ 5129 w 41909"/>
                <a:gd name="T13" fmla="*/ 4379 h 3238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1909" h="32385">
                  <a:moveTo>
                    <a:pt x="0" y="0"/>
                  </a:moveTo>
                  <a:lnTo>
                    <a:pt x="21531" y="15392"/>
                  </a:lnTo>
                  <a:lnTo>
                    <a:pt x="36910" y="27706"/>
                  </a:lnTo>
                  <a:lnTo>
                    <a:pt x="30758" y="15392"/>
                  </a:lnTo>
                  <a:lnTo>
                    <a:pt x="41524" y="32323"/>
                  </a:lnTo>
                  <a:lnTo>
                    <a:pt x="23069" y="26166"/>
                  </a:lnTo>
                  <a:lnTo>
                    <a:pt x="36910" y="27706"/>
                  </a:lnTo>
                </a:path>
              </a:pathLst>
            </a:custGeom>
            <a:noFill/>
            <a:ln w="6731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812" name="object 127">
              <a:extLst>
                <a:ext uri="{FF2B5EF4-FFF2-40B4-BE49-F238E27FC236}">
                  <a16:creationId xmlns:a16="http://schemas.microsoft.com/office/drawing/2014/main" id="{3FF0042E-B26F-4764-9890-6C91EF3375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2500" y="2560638"/>
              <a:ext cx="46038" cy="31750"/>
            </a:xfrm>
            <a:custGeom>
              <a:avLst/>
              <a:gdLst>
                <a:gd name="T0" fmla="*/ 7167 w 66675"/>
                <a:gd name="T1" fmla="*/ 0 h 45085"/>
                <a:gd name="T2" fmla="*/ 3667 w 66675"/>
                <a:gd name="T3" fmla="*/ 2816 h 45085"/>
                <a:gd name="T4" fmla="*/ 833 w 66675"/>
                <a:gd name="T5" fmla="*/ 4881 h 45085"/>
                <a:gd name="T6" fmla="*/ 3167 w 66675"/>
                <a:gd name="T7" fmla="*/ 4506 h 45085"/>
                <a:gd name="T8" fmla="*/ 0 w 66675"/>
                <a:gd name="T9" fmla="*/ 5444 h 45085"/>
                <a:gd name="T10" fmla="*/ 2000 w 66675"/>
                <a:gd name="T11" fmla="*/ 2628 h 45085"/>
                <a:gd name="T12" fmla="*/ 833 w 66675"/>
                <a:gd name="T13" fmla="*/ 4881 h 4508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6675" h="45085">
                  <a:moveTo>
                    <a:pt x="66131" y="0"/>
                  </a:moveTo>
                  <a:lnTo>
                    <a:pt x="33834" y="23088"/>
                  </a:lnTo>
                  <a:lnTo>
                    <a:pt x="7689" y="40019"/>
                  </a:lnTo>
                  <a:lnTo>
                    <a:pt x="29220" y="36941"/>
                  </a:lnTo>
                  <a:lnTo>
                    <a:pt x="0" y="44637"/>
                  </a:lnTo>
                  <a:lnTo>
                    <a:pt x="18455" y="21549"/>
                  </a:lnTo>
                  <a:lnTo>
                    <a:pt x="7689" y="40019"/>
                  </a:lnTo>
                </a:path>
              </a:pathLst>
            </a:custGeom>
            <a:noFill/>
            <a:ln w="6732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813" name="object 128">
              <a:extLst>
                <a:ext uri="{FF2B5EF4-FFF2-40B4-BE49-F238E27FC236}">
                  <a16:creationId xmlns:a16="http://schemas.microsoft.com/office/drawing/2014/main" id="{B535AE34-F0AA-4F7A-ABBC-7A290F4847B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9000" y="2755900"/>
              <a:ext cx="173038" cy="41275"/>
            </a:xfrm>
            <a:custGeom>
              <a:avLst/>
              <a:gdLst>
                <a:gd name="T0" fmla="*/ 30271 w 245109"/>
                <a:gd name="T1" fmla="*/ 790 h 60325"/>
                <a:gd name="T2" fmla="*/ 15230 w 245109"/>
                <a:gd name="T3" fmla="*/ 2527 h 60325"/>
                <a:gd name="T4" fmla="*/ 3426 w 245109"/>
                <a:gd name="T5" fmla="*/ 3948 h 60325"/>
                <a:gd name="T6" fmla="*/ 11042 w 245109"/>
                <a:gd name="T7" fmla="*/ 6159 h 60325"/>
                <a:gd name="T8" fmla="*/ 0 w 245109"/>
                <a:gd name="T9" fmla="*/ 4264 h 60325"/>
                <a:gd name="T10" fmla="*/ 10090 w 245109"/>
                <a:gd name="T11" fmla="*/ 0 h 60325"/>
                <a:gd name="T12" fmla="*/ 3426 w 245109"/>
                <a:gd name="T13" fmla="*/ 3948 h 603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45109" h="60325">
                  <a:moveTo>
                    <a:pt x="244531" y="7696"/>
                  </a:moveTo>
                  <a:lnTo>
                    <a:pt x="123034" y="24627"/>
                  </a:lnTo>
                  <a:lnTo>
                    <a:pt x="27682" y="38480"/>
                  </a:lnTo>
                  <a:lnTo>
                    <a:pt x="89200" y="60029"/>
                  </a:lnTo>
                  <a:lnTo>
                    <a:pt x="0" y="41559"/>
                  </a:lnTo>
                  <a:lnTo>
                    <a:pt x="81510" y="0"/>
                  </a:lnTo>
                  <a:lnTo>
                    <a:pt x="27682" y="38480"/>
                  </a:lnTo>
                </a:path>
              </a:pathLst>
            </a:custGeom>
            <a:noFill/>
            <a:ln w="673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814" name="object 129">
              <a:extLst>
                <a:ext uri="{FF2B5EF4-FFF2-40B4-BE49-F238E27FC236}">
                  <a16:creationId xmlns:a16="http://schemas.microsoft.com/office/drawing/2014/main" id="{DF3BB474-9959-4178-903F-A7FE7A98C0B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663" y="2940050"/>
              <a:ext cx="239712" cy="58738"/>
            </a:xfrm>
            <a:custGeom>
              <a:avLst/>
              <a:gdLst>
                <a:gd name="T0" fmla="*/ 41480 w 340359"/>
                <a:gd name="T1" fmla="*/ 5650 h 81914"/>
                <a:gd name="T2" fmla="*/ 4880 w 340359"/>
                <a:gd name="T3" fmla="*/ 5650 h 81914"/>
                <a:gd name="T4" fmla="*/ 14453 w 340359"/>
                <a:gd name="T5" fmla="*/ 11090 h 81914"/>
                <a:gd name="T6" fmla="*/ 0 w 340359"/>
                <a:gd name="T7" fmla="*/ 5650 h 81914"/>
                <a:gd name="T8" fmla="*/ 14453 w 340359"/>
                <a:gd name="T9" fmla="*/ 0 h 81914"/>
                <a:gd name="T10" fmla="*/ 4880 w 340359"/>
                <a:gd name="T11" fmla="*/ 5650 h 819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40359" h="81914">
                  <a:moveTo>
                    <a:pt x="339883" y="41559"/>
                  </a:moveTo>
                  <a:lnTo>
                    <a:pt x="39986" y="41559"/>
                  </a:lnTo>
                  <a:lnTo>
                    <a:pt x="118421" y="81578"/>
                  </a:lnTo>
                  <a:lnTo>
                    <a:pt x="0" y="41559"/>
                  </a:lnTo>
                  <a:lnTo>
                    <a:pt x="118421" y="0"/>
                  </a:lnTo>
                  <a:lnTo>
                    <a:pt x="39986" y="41559"/>
                  </a:lnTo>
                </a:path>
              </a:pathLst>
            </a:custGeom>
            <a:noFill/>
            <a:ln w="673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815" name="object 130">
              <a:extLst>
                <a:ext uri="{FF2B5EF4-FFF2-40B4-BE49-F238E27FC236}">
                  <a16:creationId xmlns:a16="http://schemas.microsoft.com/office/drawing/2014/main" id="{048E284B-5E30-49DF-BCF6-7C4C8FABDF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9000" y="3140075"/>
              <a:ext cx="173038" cy="42863"/>
            </a:xfrm>
            <a:custGeom>
              <a:avLst/>
              <a:gdLst>
                <a:gd name="T0" fmla="*/ 30271 w 245109"/>
                <a:gd name="T1" fmla="*/ 6734 h 60325"/>
                <a:gd name="T2" fmla="*/ 15230 w 245109"/>
                <a:gd name="T3" fmla="*/ 4555 h 60325"/>
                <a:gd name="T4" fmla="*/ 3426 w 245109"/>
                <a:gd name="T5" fmla="*/ 2773 h 60325"/>
                <a:gd name="T6" fmla="*/ 10090 w 245109"/>
                <a:gd name="T7" fmla="*/ 7724 h 60325"/>
                <a:gd name="T8" fmla="*/ 0 w 245109"/>
                <a:gd name="T9" fmla="*/ 2377 h 60325"/>
                <a:gd name="T10" fmla="*/ 11042 w 245109"/>
                <a:gd name="T11" fmla="*/ 0 h 60325"/>
                <a:gd name="T12" fmla="*/ 3426 w 245109"/>
                <a:gd name="T13" fmla="*/ 2773 h 603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45109" h="60325">
                  <a:moveTo>
                    <a:pt x="244531" y="52333"/>
                  </a:moveTo>
                  <a:lnTo>
                    <a:pt x="123034" y="35402"/>
                  </a:lnTo>
                  <a:lnTo>
                    <a:pt x="27682" y="21549"/>
                  </a:lnTo>
                  <a:lnTo>
                    <a:pt x="81510" y="60029"/>
                  </a:lnTo>
                  <a:lnTo>
                    <a:pt x="0" y="18470"/>
                  </a:lnTo>
                  <a:lnTo>
                    <a:pt x="89200" y="0"/>
                  </a:lnTo>
                  <a:lnTo>
                    <a:pt x="27682" y="21549"/>
                  </a:lnTo>
                </a:path>
              </a:pathLst>
            </a:custGeom>
            <a:noFill/>
            <a:ln w="673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816" name="object 131">
              <a:extLst>
                <a:ext uri="{FF2B5EF4-FFF2-40B4-BE49-F238E27FC236}">
                  <a16:creationId xmlns:a16="http://schemas.microsoft.com/office/drawing/2014/main" id="{D61678B3-A9F6-4D8F-B83D-4A48EC5EC6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2500" y="3346450"/>
              <a:ext cx="46038" cy="31750"/>
            </a:xfrm>
            <a:custGeom>
              <a:avLst/>
              <a:gdLst>
                <a:gd name="T0" fmla="*/ 7167 w 66675"/>
                <a:gd name="T1" fmla="*/ 5444 h 45085"/>
                <a:gd name="T2" fmla="*/ 3667 w 66675"/>
                <a:gd name="T3" fmla="*/ 2628 h 45085"/>
                <a:gd name="T4" fmla="*/ 833 w 66675"/>
                <a:gd name="T5" fmla="*/ 563 h 45085"/>
                <a:gd name="T6" fmla="*/ 2000 w 66675"/>
                <a:gd name="T7" fmla="*/ 2816 h 45085"/>
                <a:gd name="T8" fmla="*/ 0 w 66675"/>
                <a:gd name="T9" fmla="*/ 0 h 45085"/>
                <a:gd name="T10" fmla="*/ 3167 w 66675"/>
                <a:gd name="T11" fmla="*/ 939 h 45085"/>
                <a:gd name="T12" fmla="*/ 833 w 66675"/>
                <a:gd name="T13" fmla="*/ 563 h 4508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6675" h="45085">
                  <a:moveTo>
                    <a:pt x="66131" y="44637"/>
                  </a:moveTo>
                  <a:lnTo>
                    <a:pt x="33834" y="21549"/>
                  </a:lnTo>
                  <a:lnTo>
                    <a:pt x="7689" y="4617"/>
                  </a:lnTo>
                  <a:lnTo>
                    <a:pt x="18455" y="23088"/>
                  </a:lnTo>
                  <a:lnTo>
                    <a:pt x="0" y="0"/>
                  </a:lnTo>
                  <a:lnTo>
                    <a:pt x="29220" y="7696"/>
                  </a:lnTo>
                  <a:lnTo>
                    <a:pt x="7689" y="4617"/>
                  </a:lnTo>
                </a:path>
              </a:pathLst>
            </a:custGeom>
            <a:noFill/>
            <a:ln w="6732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817" name="object 132">
              <a:extLst>
                <a:ext uri="{FF2B5EF4-FFF2-40B4-BE49-F238E27FC236}">
                  <a16:creationId xmlns:a16="http://schemas.microsoft.com/office/drawing/2014/main" id="{A9615595-7BDF-418F-90AA-2E9B4F43C2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0438" y="3546475"/>
              <a:ext cx="30162" cy="22225"/>
            </a:xfrm>
            <a:custGeom>
              <a:avLst/>
              <a:gdLst>
                <a:gd name="T0" fmla="*/ 0 w 41909"/>
                <a:gd name="T1" fmla="*/ 3377 h 32385"/>
                <a:gd name="T2" fmla="*/ 2993 w 41909"/>
                <a:gd name="T3" fmla="*/ 1769 h 32385"/>
                <a:gd name="T4" fmla="*/ 5129 w 41909"/>
                <a:gd name="T5" fmla="*/ 482 h 32385"/>
                <a:gd name="T6" fmla="*/ 3206 w 41909"/>
                <a:gd name="T7" fmla="*/ 643 h 32385"/>
                <a:gd name="T8" fmla="*/ 5770 w 41909"/>
                <a:gd name="T9" fmla="*/ 0 h 32385"/>
                <a:gd name="T10" fmla="*/ 4274 w 41909"/>
                <a:gd name="T11" fmla="*/ 1769 h 32385"/>
                <a:gd name="T12" fmla="*/ 5129 w 41909"/>
                <a:gd name="T13" fmla="*/ 482 h 3238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1909" h="32385">
                  <a:moveTo>
                    <a:pt x="0" y="32323"/>
                  </a:moveTo>
                  <a:lnTo>
                    <a:pt x="21531" y="16931"/>
                  </a:lnTo>
                  <a:lnTo>
                    <a:pt x="36910" y="4617"/>
                  </a:lnTo>
                  <a:lnTo>
                    <a:pt x="23069" y="6156"/>
                  </a:lnTo>
                  <a:lnTo>
                    <a:pt x="41524" y="0"/>
                  </a:lnTo>
                  <a:lnTo>
                    <a:pt x="30758" y="16931"/>
                  </a:lnTo>
                  <a:lnTo>
                    <a:pt x="36910" y="4617"/>
                  </a:lnTo>
                </a:path>
              </a:pathLst>
            </a:custGeom>
            <a:noFill/>
            <a:ln w="6731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818" name="object 133">
              <a:extLst>
                <a:ext uri="{FF2B5EF4-FFF2-40B4-BE49-F238E27FC236}">
                  <a16:creationId xmlns:a16="http://schemas.microsoft.com/office/drawing/2014/main" id="{C8C9ACF1-3F6B-4922-8CF4-0738425F31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7263" y="3749675"/>
              <a:ext cx="36512" cy="11113"/>
            </a:xfrm>
            <a:custGeom>
              <a:avLst/>
              <a:gdLst>
                <a:gd name="T0" fmla="*/ 0 w 50800"/>
                <a:gd name="T1" fmla="*/ 1811 h 15875"/>
                <a:gd name="T2" fmla="*/ 3604 w 50800"/>
                <a:gd name="T3" fmla="*/ 906 h 15875"/>
                <a:gd name="T4" fmla="*/ 6148 w 50800"/>
                <a:gd name="T5" fmla="*/ 181 h 15875"/>
                <a:gd name="T6" fmla="*/ 4240 w 50800"/>
                <a:gd name="T7" fmla="*/ 0 h 15875"/>
                <a:gd name="T8" fmla="*/ 6996 w 50800"/>
                <a:gd name="T9" fmla="*/ 0 h 15875"/>
                <a:gd name="T10" fmla="*/ 4877 w 50800"/>
                <a:gd name="T11" fmla="*/ 1449 h 15875"/>
                <a:gd name="T12" fmla="*/ 6148 w 50800"/>
                <a:gd name="T13" fmla="*/ 181 h 158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0800" h="15875">
                  <a:moveTo>
                    <a:pt x="0" y="15392"/>
                  </a:moveTo>
                  <a:lnTo>
                    <a:pt x="26144" y="7696"/>
                  </a:lnTo>
                  <a:lnTo>
                    <a:pt x="44600" y="1539"/>
                  </a:lnTo>
                  <a:lnTo>
                    <a:pt x="30758" y="0"/>
                  </a:lnTo>
                  <a:lnTo>
                    <a:pt x="50751" y="0"/>
                  </a:lnTo>
                  <a:lnTo>
                    <a:pt x="35372" y="12313"/>
                  </a:lnTo>
                  <a:lnTo>
                    <a:pt x="44600" y="1539"/>
                  </a:lnTo>
                </a:path>
              </a:pathLst>
            </a:custGeom>
            <a:noFill/>
            <a:ln w="673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819" name="object 134">
              <a:extLst>
                <a:ext uri="{FF2B5EF4-FFF2-40B4-BE49-F238E27FC236}">
                  <a16:creationId xmlns:a16="http://schemas.microsoft.com/office/drawing/2014/main" id="{04188101-E260-46F6-945D-41BAA255ED9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7150" y="2163763"/>
              <a:ext cx="33338" cy="39687"/>
            </a:xfrm>
            <a:custGeom>
              <a:avLst/>
              <a:gdLst>
                <a:gd name="T0" fmla="*/ 0 w 46354"/>
                <a:gd name="T1" fmla="*/ 0 h 57150"/>
                <a:gd name="T2" fmla="*/ 3193 w 46354"/>
                <a:gd name="T3" fmla="*/ 3280 h 57150"/>
                <a:gd name="T4" fmla="*/ 5534 w 46354"/>
                <a:gd name="T5" fmla="*/ 5696 h 57150"/>
                <a:gd name="T6" fmla="*/ 5108 w 46354"/>
                <a:gd name="T7" fmla="*/ 3625 h 57150"/>
                <a:gd name="T8" fmla="*/ 6385 w 46354"/>
                <a:gd name="T9" fmla="*/ 6387 h 57150"/>
                <a:gd name="T10" fmla="*/ 3193 w 46354"/>
                <a:gd name="T11" fmla="*/ 4833 h 57150"/>
                <a:gd name="T12" fmla="*/ 5534 w 46354"/>
                <a:gd name="T13" fmla="*/ 5696 h 571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6354" h="57150">
                  <a:moveTo>
                    <a:pt x="0" y="0"/>
                  </a:moveTo>
                  <a:lnTo>
                    <a:pt x="23069" y="29245"/>
                  </a:lnTo>
                  <a:lnTo>
                    <a:pt x="39986" y="50794"/>
                  </a:lnTo>
                  <a:lnTo>
                    <a:pt x="36910" y="32323"/>
                  </a:lnTo>
                  <a:lnTo>
                    <a:pt x="46138" y="56951"/>
                  </a:lnTo>
                  <a:lnTo>
                    <a:pt x="23069" y="43098"/>
                  </a:lnTo>
                  <a:lnTo>
                    <a:pt x="39986" y="50794"/>
                  </a:lnTo>
                </a:path>
              </a:pathLst>
            </a:custGeom>
            <a:noFill/>
            <a:ln w="673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820" name="object 135">
              <a:extLst>
                <a:ext uri="{FF2B5EF4-FFF2-40B4-BE49-F238E27FC236}">
                  <a16:creationId xmlns:a16="http://schemas.microsoft.com/office/drawing/2014/main" id="{8ECD7FE8-8F3E-4A80-973B-7843C1E79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7150" y="2338388"/>
              <a:ext cx="31750" cy="84137"/>
            </a:xfrm>
            <a:custGeom>
              <a:avLst/>
              <a:gdLst>
                <a:gd name="T0" fmla="*/ 0 w 45084"/>
                <a:gd name="T1" fmla="*/ 0 h 118745"/>
                <a:gd name="T2" fmla="*/ 2814 w 45084"/>
                <a:gd name="T3" fmla="*/ 7402 h 118745"/>
                <a:gd name="T4" fmla="*/ 4878 w 45084"/>
                <a:gd name="T5" fmla="*/ 13245 h 118745"/>
                <a:gd name="T6" fmla="*/ 5253 w 45084"/>
                <a:gd name="T7" fmla="*/ 8960 h 118745"/>
                <a:gd name="T8" fmla="*/ 5441 w 45084"/>
                <a:gd name="T9" fmla="*/ 14998 h 118745"/>
                <a:gd name="T10" fmla="*/ 1876 w 45084"/>
                <a:gd name="T11" fmla="*/ 10323 h 118745"/>
                <a:gd name="T12" fmla="*/ 4878 w 45084"/>
                <a:gd name="T13" fmla="*/ 13245 h 11874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5084" h="118745">
                  <a:moveTo>
                    <a:pt x="0" y="0"/>
                  </a:moveTo>
                  <a:lnTo>
                    <a:pt x="23069" y="58490"/>
                  </a:lnTo>
                  <a:lnTo>
                    <a:pt x="39986" y="104667"/>
                  </a:lnTo>
                  <a:lnTo>
                    <a:pt x="43062" y="70804"/>
                  </a:lnTo>
                  <a:lnTo>
                    <a:pt x="44600" y="118520"/>
                  </a:lnTo>
                  <a:lnTo>
                    <a:pt x="15379" y="81578"/>
                  </a:lnTo>
                  <a:lnTo>
                    <a:pt x="39986" y="104667"/>
                  </a:lnTo>
                </a:path>
              </a:pathLst>
            </a:custGeom>
            <a:noFill/>
            <a:ln w="672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821" name="object 136">
              <a:extLst>
                <a:ext uri="{FF2B5EF4-FFF2-40B4-BE49-F238E27FC236}">
                  <a16:creationId xmlns:a16="http://schemas.microsoft.com/office/drawing/2014/main" id="{76DDC41A-9C31-4467-9E21-95B2D9B2187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5563" y="2517775"/>
              <a:ext cx="28575" cy="115888"/>
            </a:xfrm>
            <a:custGeom>
              <a:avLst/>
              <a:gdLst>
                <a:gd name="T0" fmla="*/ 4172 w 41909"/>
                <a:gd name="T1" fmla="*/ 0 h 165100"/>
                <a:gd name="T2" fmla="*/ 2626 w 41909"/>
                <a:gd name="T3" fmla="*/ 9941 h 165100"/>
                <a:gd name="T4" fmla="*/ 1390 w 41909"/>
                <a:gd name="T5" fmla="*/ 17489 h 165100"/>
                <a:gd name="T6" fmla="*/ 4172 w 41909"/>
                <a:gd name="T7" fmla="*/ 13255 h 165100"/>
                <a:gd name="T8" fmla="*/ 927 w 41909"/>
                <a:gd name="T9" fmla="*/ 19698 h 165100"/>
                <a:gd name="T10" fmla="*/ 0 w 41909"/>
                <a:gd name="T11" fmla="*/ 12335 h 165100"/>
                <a:gd name="T12" fmla="*/ 1390 w 41909"/>
                <a:gd name="T13" fmla="*/ 17489 h 1651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1909" h="165100">
                  <a:moveTo>
                    <a:pt x="41524" y="0"/>
                  </a:moveTo>
                  <a:lnTo>
                    <a:pt x="26144" y="83118"/>
                  </a:lnTo>
                  <a:lnTo>
                    <a:pt x="13841" y="146226"/>
                  </a:lnTo>
                  <a:lnTo>
                    <a:pt x="41524" y="110824"/>
                  </a:lnTo>
                  <a:lnTo>
                    <a:pt x="9227" y="164697"/>
                  </a:lnTo>
                  <a:lnTo>
                    <a:pt x="0" y="103128"/>
                  </a:lnTo>
                  <a:lnTo>
                    <a:pt x="13841" y="146226"/>
                  </a:lnTo>
                </a:path>
              </a:pathLst>
            </a:custGeom>
            <a:noFill/>
            <a:ln w="672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822" name="object 137">
              <a:extLst>
                <a:ext uri="{FF2B5EF4-FFF2-40B4-BE49-F238E27FC236}">
                  <a16:creationId xmlns:a16="http://schemas.microsoft.com/office/drawing/2014/main" id="{3732FBF3-2080-4735-91F3-4517270340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5875" y="2727325"/>
              <a:ext cx="115888" cy="90488"/>
            </a:xfrm>
            <a:custGeom>
              <a:avLst/>
              <a:gdLst>
                <a:gd name="T0" fmla="*/ 18974 w 166370"/>
                <a:gd name="T1" fmla="*/ 0 h 129539"/>
                <a:gd name="T2" fmla="*/ 9487 w 166370"/>
                <a:gd name="T3" fmla="*/ 7511 h 129539"/>
                <a:gd name="T4" fmla="*/ 2108 w 166370"/>
                <a:gd name="T5" fmla="*/ 13233 h 129539"/>
                <a:gd name="T6" fmla="*/ 8433 w 166370"/>
                <a:gd name="T7" fmla="*/ 12160 h 129539"/>
                <a:gd name="T8" fmla="*/ 0 w 166370"/>
                <a:gd name="T9" fmla="*/ 15022 h 129539"/>
                <a:gd name="T10" fmla="*/ 4744 w 166370"/>
                <a:gd name="T11" fmla="*/ 7332 h 129539"/>
                <a:gd name="T12" fmla="*/ 2108 w 166370"/>
                <a:gd name="T13" fmla="*/ 13233 h 12953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66370" h="129539">
                  <a:moveTo>
                    <a:pt x="166097" y="0"/>
                  </a:moveTo>
                  <a:lnTo>
                    <a:pt x="83048" y="64647"/>
                  </a:lnTo>
                  <a:lnTo>
                    <a:pt x="18455" y="113902"/>
                  </a:lnTo>
                  <a:lnTo>
                    <a:pt x="73820" y="104667"/>
                  </a:lnTo>
                  <a:lnTo>
                    <a:pt x="0" y="129294"/>
                  </a:lnTo>
                  <a:lnTo>
                    <a:pt x="41524" y="63108"/>
                  </a:lnTo>
                  <a:lnTo>
                    <a:pt x="18455" y="113902"/>
                  </a:lnTo>
                </a:path>
              </a:pathLst>
            </a:custGeom>
            <a:noFill/>
            <a:ln w="6731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823" name="object 138">
              <a:extLst>
                <a:ext uri="{FF2B5EF4-FFF2-40B4-BE49-F238E27FC236}">
                  <a16:creationId xmlns:a16="http://schemas.microsoft.com/office/drawing/2014/main" id="{E2146864-F201-44A5-AED1-E92DDEF81A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8888" y="2949575"/>
              <a:ext cx="168275" cy="39688"/>
            </a:xfrm>
            <a:custGeom>
              <a:avLst/>
              <a:gdLst>
                <a:gd name="T0" fmla="*/ 29216 w 238759"/>
                <a:gd name="T1" fmla="*/ 3281 h 57150"/>
                <a:gd name="T2" fmla="*/ 3581 w 238759"/>
                <a:gd name="T3" fmla="*/ 3281 h 57150"/>
                <a:gd name="T4" fmla="*/ 10367 w 238759"/>
                <a:gd name="T5" fmla="*/ 6388 h 57150"/>
                <a:gd name="T6" fmla="*/ 0 w 238759"/>
                <a:gd name="T7" fmla="*/ 3281 h 57150"/>
                <a:gd name="T8" fmla="*/ 10367 w 238759"/>
                <a:gd name="T9" fmla="*/ 0 h 57150"/>
                <a:gd name="T10" fmla="*/ 3581 w 238759"/>
                <a:gd name="T11" fmla="*/ 3281 h 571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38759" h="57150">
                  <a:moveTo>
                    <a:pt x="238379" y="29245"/>
                  </a:moveTo>
                  <a:lnTo>
                    <a:pt x="29220" y="29245"/>
                  </a:lnTo>
                  <a:lnTo>
                    <a:pt x="84586" y="56951"/>
                  </a:lnTo>
                  <a:lnTo>
                    <a:pt x="0" y="29245"/>
                  </a:lnTo>
                  <a:lnTo>
                    <a:pt x="84586" y="0"/>
                  </a:lnTo>
                  <a:lnTo>
                    <a:pt x="29220" y="29245"/>
                  </a:lnTo>
                </a:path>
              </a:pathLst>
            </a:custGeom>
            <a:noFill/>
            <a:ln w="673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824" name="object 139">
              <a:extLst>
                <a:ext uri="{FF2B5EF4-FFF2-40B4-BE49-F238E27FC236}">
                  <a16:creationId xmlns:a16="http://schemas.microsoft.com/office/drawing/2014/main" id="{40451204-600A-4364-9613-1624C252BC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5875" y="3119438"/>
              <a:ext cx="115888" cy="92075"/>
            </a:xfrm>
            <a:custGeom>
              <a:avLst/>
              <a:gdLst>
                <a:gd name="T0" fmla="*/ 18974 w 166370"/>
                <a:gd name="T1" fmla="*/ 16673 h 129539"/>
                <a:gd name="T2" fmla="*/ 9487 w 166370"/>
                <a:gd name="T3" fmla="*/ 8337 h 129539"/>
                <a:gd name="T4" fmla="*/ 2108 w 166370"/>
                <a:gd name="T5" fmla="*/ 1985 h 129539"/>
                <a:gd name="T6" fmla="*/ 4744 w 166370"/>
                <a:gd name="T7" fmla="*/ 8534 h 129539"/>
                <a:gd name="T8" fmla="*/ 0 w 166370"/>
                <a:gd name="T9" fmla="*/ 0 h 129539"/>
                <a:gd name="T10" fmla="*/ 8433 w 166370"/>
                <a:gd name="T11" fmla="*/ 3176 h 129539"/>
                <a:gd name="T12" fmla="*/ 2108 w 166370"/>
                <a:gd name="T13" fmla="*/ 1985 h 12953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66370" h="129539">
                  <a:moveTo>
                    <a:pt x="166097" y="129294"/>
                  </a:moveTo>
                  <a:lnTo>
                    <a:pt x="83048" y="64647"/>
                  </a:lnTo>
                  <a:lnTo>
                    <a:pt x="18455" y="15392"/>
                  </a:lnTo>
                  <a:lnTo>
                    <a:pt x="41524" y="66186"/>
                  </a:lnTo>
                  <a:lnTo>
                    <a:pt x="0" y="0"/>
                  </a:lnTo>
                  <a:lnTo>
                    <a:pt x="73820" y="24627"/>
                  </a:lnTo>
                  <a:lnTo>
                    <a:pt x="18455" y="15392"/>
                  </a:lnTo>
                </a:path>
              </a:pathLst>
            </a:custGeom>
            <a:noFill/>
            <a:ln w="6731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825" name="object 140">
              <a:extLst>
                <a:ext uri="{FF2B5EF4-FFF2-40B4-BE49-F238E27FC236}">
                  <a16:creationId xmlns:a16="http://schemas.microsoft.com/office/drawing/2014/main" id="{8F8280D9-781D-4A0F-BD8C-C109D403E1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5563" y="3303588"/>
              <a:ext cx="28575" cy="115887"/>
            </a:xfrm>
            <a:custGeom>
              <a:avLst/>
              <a:gdLst>
                <a:gd name="T0" fmla="*/ 4172 w 41909"/>
                <a:gd name="T1" fmla="*/ 19697 h 165100"/>
                <a:gd name="T2" fmla="*/ 2626 w 41909"/>
                <a:gd name="T3" fmla="*/ 9757 h 165100"/>
                <a:gd name="T4" fmla="*/ 1390 w 41909"/>
                <a:gd name="T5" fmla="*/ 2209 h 165100"/>
                <a:gd name="T6" fmla="*/ 0 w 41909"/>
                <a:gd name="T7" fmla="*/ 7364 h 165100"/>
                <a:gd name="T8" fmla="*/ 927 w 41909"/>
                <a:gd name="T9" fmla="*/ 0 h 165100"/>
                <a:gd name="T10" fmla="*/ 4172 w 41909"/>
                <a:gd name="T11" fmla="*/ 6443 h 165100"/>
                <a:gd name="T12" fmla="*/ 1390 w 41909"/>
                <a:gd name="T13" fmla="*/ 2209 h 1651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1909" h="165100">
                  <a:moveTo>
                    <a:pt x="41524" y="164697"/>
                  </a:moveTo>
                  <a:lnTo>
                    <a:pt x="26144" y="81578"/>
                  </a:lnTo>
                  <a:lnTo>
                    <a:pt x="13841" y="18470"/>
                  </a:lnTo>
                  <a:lnTo>
                    <a:pt x="0" y="61569"/>
                  </a:lnTo>
                  <a:lnTo>
                    <a:pt x="9227" y="0"/>
                  </a:lnTo>
                  <a:lnTo>
                    <a:pt x="41524" y="53872"/>
                  </a:lnTo>
                  <a:lnTo>
                    <a:pt x="13841" y="18470"/>
                  </a:lnTo>
                </a:path>
              </a:pathLst>
            </a:custGeom>
            <a:noFill/>
            <a:ln w="672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826" name="object 141">
              <a:extLst>
                <a:ext uri="{FF2B5EF4-FFF2-40B4-BE49-F238E27FC236}">
                  <a16:creationId xmlns:a16="http://schemas.microsoft.com/office/drawing/2014/main" id="{E5D7843C-9008-428D-B71C-3B2C04626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7150" y="3516313"/>
              <a:ext cx="31750" cy="84137"/>
            </a:xfrm>
            <a:custGeom>
              <a:avLst/>
              <a:gdLst>
                <a:gd name="T0" fmla="*/ 0 w 45084"/>
                <a:gd name="T1" fmla="*/ 14998 h 118745"/>
                <a:gd name="T2" fmla="*/ 2814 w 45084"/>
                <a:gd name="T3" fmla="*/ 7596 h 118745"/>
                <a:gd name="T4" fmla="*/ 4878 w 45084"/>
                <a:gd name="T5" fmla="*/ 1753 h 118745"/>
                <a:gd name="T6" fmla="*/ 1876 w 45084"/>
                <a:gd name="T7" fmla="*/ 4674 h 118745"/>
                <a:gd name="T8" fmla="*/ 5441 w 45084"/>
                <a:gd name="T9" fmla="*/ 0 h 118745"/>
                <a:gd name="T10" fmla="*/ 5253 w 45084"/>
                <a:gd name="T11" fmla="*/ 6038 h 118745"/>
                <a:gd name="T12" fmla="*/ 4878 w 45084"/>
                <a:gd name="T13" fmla="*/ 1753 h 11874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5084" h="118745">
                  <a:moveTo>
                    <a:pt x="0" y="118520"/>
                  </a:moveTo>
                  <a:lnTo>
                    <a:pt x="23069" y="60029"/>
                  </a:lnTo>
                  <a:lnTo>
                    <a:pt x="39986" y="13853"/>
                  </a:lnTo>
                  <a:lnTo>
                    <a:pt x="15379" y="36941"/>
                  </a:lnTo>
                  <a:lnTo>
                    <a:pt x="44600" y="0"/>
                  </a:lnTo>
                  <a:lnTo>
                    <a:pt x="43062" y="47716"/>
                  </a:lnTo>
                  <a:lnTo>
                    <a:pt x="39986" y="13853"/>
                  </a:lnTo>
                </a:path>
              </a:pathLst>
            </a:custGeom>
            <a:noFill/>
            <a:ln w="672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827" name="object 142">
              <a:extLst>
                <a:ext uri="{FF2B5EF4-FFF2-40B4-BE49-F238E27FC236}">
                  <a16:creationId xmlns:a16="http://schemas.microsoft.com/office/drawing/2014/main" id="{85796347-12BE-4C43-B538-81D222E7A76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7150" y="3735388"/>
              <a:ext cx="33338" cy="39687"/>
            </a:xfrm>
            <a:custGeom>
              <a:avLst/>
              <a:gdLst>
                <a:gd name="T0" fmla="*/ 0 w 46354"/>
                <a:gd name="T1" fmla="*/ 6387 h 57150"/>
                <a:gd name="T2" fmla="*/ 3193 w 46354"/>
                <a:gd name="T3" fmla="*/ 3107 h 57150"/>
                <a:gd name="T4" fmla="*/ 5534 w 46354"/>
                <a:gd name="T5" fmla="*/ 690 h 57150"/>
                <a:gd name="T6" fmla="*/ 3193 w 46354"/>
                <a:gd name="T7" fmla="*/ 1553 h 57150"/>
                <a:gd name="T8" fmla="*/ 6385 w 46354"/>
                <a:gd name="T9" fmla="*/ 0 h 57150"/>
                <a:gd name="T10" fmla="*/ 5108 w 46354"/>
                <a:gd name="T11" fmla="*/ 2762 h 57150"/>
                <a:gd name="T12" fmla="*/ 5534 w 46354"/>
                <a:gd name="T13" fmla="*/ 690 h 571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6354" h="57150">
                  <a:moveTo>
                    <a:pt x="0" y="56951"/>
                  </a:moveTo>
                  <a:lnTo>
                    <a:pt x="23069" y="27706"/>
                  </a:lnTo>
                  <a:lnTo>
                    <a:pt x="39986" y="6156"/>
                  </a:lnTo>
                  <a:lnTo>
                    <a:pt x="23069" y="13853"/>
                  </a:lnTo>
                  <a:lnTo>
                    <a:pt x="46138" y="0"/>
                  </a:lnTo>
                  <a:lnTo>
                    <a:pt x="36910" y="24627"/>
                  </a:lnTo>
                  <a:lnTo>
                    <a:pt x="39986" y="6156"/>
                  </a:lnTo>
                </a:path>
              </a:pathLst>
            </a:custGeom>
            <a:noFill/>
            <a:ln w="673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828" name="object 143">
              <a:extLst>
                <a:ext uri="{FF2B5EF4-FFF2-40B4-BE49-F238E27FC236}">
                  <a16:creationId xmlns:a16="http://schemas.microsoft.com/office/drawing/2014/main" id="{C468D4A4-B7ED-4BC9-B8B7-2511A2E9B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0363" y="2924175"/>
              <a:ext cx="93662" cy="92075"/>
            </a:xfrm>
            <a:custGeom>
              <a:avLst/>
              <a:gdLst>
                <a:gd name="T0" fmla="*/ 6691 w 132079"/>
                <a:gd name="T1" fmla="*/ 0 h 131445"/>
                <a:gd name="T2" fmla="*/ 2412 w 132079"/>
                <a:gd name="T3" fmla="*/ 2258 h 131445"/>
                <a:gd name="T4" fmla="*/ 143 w 132079"/>
                <a:gd name="T5" fmla="*/ 6844 h 131445"/>
                <a:gd name="T6" fmla="*/ 0 w 132079"/>
                <a:gd name="T7" fmla="*/ 8804 h 131445"/>
                <a:gd name="T8" fmla="*/ 432 w 132079"/>
                <a:gd name="T9" fmla="*/ 10364 h 131445"/>
                <a:gd name="T10" fmla="*/ 3612 w 132079"/>
                <a:gd name="T11" fmla="*/ 14042 h 131445"/>
                <a:gd name="T12" fmla="*/ 9008 w 132079"/>
                <a:gd name="T13" fmla="*/ 15464 h 131445"/>
                <a:gd name="T14" fmla="*/ 10797 w 132079"/>
                <a:gd name="T15" fmla="*/ 15144 h 131445"/>
                <a:gd name="T16" fmla="*/ 15053 w 132079"/>
                <a:gd name="T17" fmla="*/ 12357 h 131445"/>
                <a:gd name="T18" fmla="*/ 16731 w 132079"/>
                <a:gd name="T19" fmla="*/ 7670 h 131445"/>
                <a:gd name="T20" fmla="*/ 16726 w 132079"/>
                <a:gd name="T21" fmla="*/ 7392 h 131445"/>
                <a:gd name="T22" fmla="*/ 13951 w 132079"/>
                <a:gd name="T23" fmla="*/ 2071 h 131445"/>
                <a:gd name="T24" fmla="*/ 8878 w 132079"/>
                <a:gd name="T25" fmla="*/ 104 h 131445"/>
                <a:gd name="T26" fmla="*/ 6691 w 132079"/>
                <a:gd name="T27" fmla="*/ 0 h 13144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2079" h="131445">
                  <a:moveTo>
                    <a:pt x="52617" y="0"/>
                  </a:moveTo>
                  <a:lnTo>
                    <a:pt x="18965" y="19111"/>
                  </a:lnTo>
                  <a:lnTo>
                    <a:pt x="1128" y="57933"/>
                  </a:lnTo>
                  <a:lnTo>
                    <a:pt x="0" y="74522"/>
                  </a:lnTo>
                  <a:lnTo>
                    <a:pt x="3396" y="87728"/>
                  </a:lnTo>
                  <a:lnTo>
                    <a:pt x="28409" y="118863"/>
                  </a:lnTo>
                  <a:lnTo>
                    <a:pt x="70841" y="130894"/>
                  </a:lnTo>
                  <a:lnTo>
                    <a:pt x="84904" y="128194"/>
                  </a:lnTo>
                  <a:lnTo>
                    <a:pt x="118366" y="104597"/>
                  </a:lnTo>
                  <a:lnTo>
                    <a:pt x="131568" y="64925"/>
                  </a:lnTo>
                  <a:lnTo>
                    <a:pt x="131526" y="62572"/>
                  </a:lnTo>
                  <a:lnTo>
                    <a:pt x="109703" y="17530"/>
                  </a:lnTo>
                  <a:lnTo>
                    <a:pt x="69813" y="880"/>
                  </a:lnTo>
                  <a:lnTo>
                    <a:pt x="52617" y="0"/>
                  </a:lnTo>
                  <a:close/>
                </a:path>
              </a:pathLst>
            </a:custGeom>
            <a:solidFill>
              <a:srgbClr val="CC33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829" name="object 144">
              <a:extLst>
                <a:ext uri="{FF2B5EF4-FFF2-40B4-BE49-F238E27FC236}">
                  <a16:creationId xmlns:a16="http://schemas.microsoft.com/office/drawing/2014/main" id="{96C834E3-384D-4499-8504-62EC48405D3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0363" y="2924175"/>
              <a:ext cx="93662" cy="92075"/>
            </a:xfrm>
            <a:custGeom>
              <a:avLst/>
              <a:gdLst>
                <a:gd name="T0" fmla="*/ 16731 w 132079"/>
                <a:gd name="T1" fmla="*/ 7670 h 131445"/>
                <a:gd name="T2" fmla="*/ 15053 w 132079"/>
                <a:gd name="T3" fmla="*/ 12357 h 131445"/>
                <a:gd name="T4" fmla="*/ 10797 w 132079"/>
                <a:gd name="T5" fmla="*/ 15144 h 131445"/>
                <a:gd name="T6" fmla="*/ 9008 w 132079"/>
                <a:gd name="T7" fmla="*/ 15464 h 131445"/>
                <a:gd name="T8" fmla="*/ 7012 w 132079"/>
                <a:gd name="T9" fmla="*/ 15300 h 131445"/>
                <a:gd name="T10" fmla="*/ 2267 w 132079"/>
                <a:gd name="T11" fmla="*/ 13019 h 131445"/>
                <a:gd name="T12" fmla="*/ 0 w 132079"/>
                <a:gd name="T13" fmla="*/ 8804 h 131445"/>
                <a:gd name="T14" fmla="*/ 143 w 132079"/>
                <a:gd name="T15" fmla="*/ 6844 h 131445"/>
                <a:gd name="T16" fmla="*/ 2412 w 132079"/>
                <a:gd name="T17" fmla="*/ 2258 h 131445"/>
                <a:gd name="T18" fmla="*/ 6691 w 132079"/>
                <a:gd name="T19" fmla="*/ 0 h 131445"/>
                <a:gd name="T20" fmla="*/ 8878 w 132079"/>
                <a:gd name="T21" fmla="*/ 104 h 131445"/>
                <a:gd name="T22" fmla="*/ 13951 w 132079"/>
                <a:gd name="T23" fmla="*/ 2071 h 131445"/>
                <a:gd name="T24" fmla="*/ 16726 w 132079"/>
                <a:gd name="T25" fmla="*/ 7392 h 13144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2079" h="131445">
                  <a:moveTo>
                    <a:pt x="131567" y="64925"/>
                  </a:moveTo>
                  <a:lnTo>
                    <a:pt x="118366" y="104597"/>
                  </a:lnTo>
                  <a:lnTo>
                    <a:pt x="84904" y="128194"/>
                  </a:lnTo>
                  <a:lnTo>
                    <a:pt x="70840" y="130894"/>
                  </a:lnTo>
                  <a:lnTo>
                    <a:pt x="55143" y="129513"/>
                  </a:lnTo>
                  <a:lnTo>
                    <a:pt x="17830" y="110203"/>
                  </a:lnTo>
                  <a:lnTo>
                    <a:pt x="0" y="74521"/>
                  </a:lnTo>
                  <a:lnTo>
                    <a:pt x="1128" y="57933"/>
                  </a:lnTo>
                  <a:lnTo>
                    <a:pt x="18966" y="19111"/>
                  </a:lnTo>
                  <a:lnTo>
                    <a:pt x="52617" y="0"/>
                  </a:lnTo>
                  <a:lnTo>
                    <a:pt x="69814" y="880"/>
                  </a:lnTo>
                  <a:lnTo>
                    <a:pt x="109703" y="17530"/>
                  </a:lnTo>
                  <a:lnTo>
                    <a:pt x="131526" y="62573"/>
                  </a:lnTo>
                </a:path>
              </a:pathLst>
            </a:custGeom>
            <a:noFill/>
            <a:ln w="9616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45" name="object 145">
              <a:extLst>
                <a:ext uri="{FF2B5EF4-FFF2-40B4-BE49-F238E27FC236}">
                  <a16:creationId xmlns:a16="http://schemas.microsoft.com/office/drawing/2014/main" id="{5DFABDFE-12EE-44AD-9ACB-4DB2F7AE8F84}"/>
                </a:ext>
              </a:extLst>
            </p:cNvPr>
            <p:cNvSpPr txBox="1"/>
            <p:nvPr/>
          </p:nvSpPr>
          <p:spPr>
            <a:xfrm>
              <a:off x="2751412" y="1909763"/>
              <a:ext cx="388897" cy="179387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892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160" dirty="0">
                  <a:solidFill>
                    <a:prstClr val="black"/>
                  </a:solidFill>
                  <a:latin typeface="Arial"/>
                  <a:cs typeface="Arial"/>
                </a:rPr>
                <a:t>Zonal</a:t>
              </a:r>
              <a:endParaRPr sz="1160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  <p:sp>
          <p:nvSpPr>
            <p:cNvPr id="146" name="object 146">
              <a:extLst>
                <a:ext uri="{FF2B5EF4-FFF2-40B4-BE49-F238E27FC236}">
                  <a16:creationId xmlns:a16="http://schemas.microsoft.com/office/drawing/2014/main" id="{3AB32E39-4C20-4BED-8155-5EA0C36AFA15}"/>
                </a:ext>
              </a:extLst>
            </p:cNvPr>
            <p:cNvSpPr txBox="1"/>
            <p:nvPr/>
          </p:nvSpPr>
          <p:spPr>
            <a:xfrm>
              <a:off x="68815" y="2808445"/>
              <a:ext cx="178510" cy="324147"/>
            </a:xfrm>
            <a:prstGeom prst="rect">
              <a:avLst/>
            </a:prstGeom>
          </p:spPr>
          <p:txBody>
            <a:bodyPr vert="vert270" lIns="0" tIns="0" rIns="0" bIns="0">
              <a:spAutoFit/>
            </a:bodyPr>
            <a:lstStyle/>
            <a:p>
              <a:pPr marL="892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160" dirty="0">
                  <a:solidFill>
                    <a:prstClr val="black"/>
                  </a:solidFill>
                  <a:latin typeface="Arial"/>
                  <a:cs typeface="Arial"/>
                </a:rPr>
                <a:t>y/Re</a:t>
              </a:r>
              <a:endParaRPr sz="1160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  <p:sp>
          <p:nvSpPr>
            <p:cNvPr id="28832" name="object 147">
              <a:extLst>
                <a:ext uri="{FF2B5EF4-FFF2-40B4-BE49-F238E27FC236}">
                  <a16:creationId xmlns:a16="http://schemas.microsoft.com/office/drawing/2014/main" id="{24BEC835-CF65-4223-977D-DA28FAD9F5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713" y="3787775"/>
              <a:ext cx="4905375" cy="0"/>
            </a:xfrm>
            <a:custGeom>
              <a:avLst/>
              <a:gdLst>
                <a:gd name="T0" fmla="*/ 0 w 6976109"/>
                <a:gd name="T1" fmla="*/ 843266 w 6976109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6976109">
                  <a:moveTo>
                    <a:pt x="0" y="0"/>
                  </a:moveTo>
                  <a:lnTo>
                    <a:pt x="6976075" y="0"/>
                  </a:lnTo>
                </a:path>
              </a:pathLst>
            </a:custGeom>
            <a:noFill/>
            <a:ln w="1635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833" name="object 148">
              <a:extLst>
                <a:ext uri="{FF2B5EF4-FFF2-40B4-BE49-F238E27FC236}">
                  <a16:creationId xmlns:a16="http://schemas.microsoft.com/office/drawing/2014/main" id="{EC5E528E-C75C-4930-8586-B36173D05C1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713" y="2151063"/>
              <a:ext cx="4905375" cy="0"/>
            </a:xfrm>
            <a:custGeom>
              <a:avLst/>
              <a:gdLst>
                <a:gd name="T0" fmla="*/ 0 w 6976109"/>
                <a:gd name="T1" fmla="*/ 843266 w 6976109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6976109">
                  <a:moveTo>
                    <a:pt x="0" y="0"/>
                  </a:moveTo>
                  <a:lnTo>
                    <a:pt x="6976075" y="0"/>
                  </a:lnTo>
                </a:path>
              </a:pathLst>
            </a:custGeom>
            <a:noFill/>
            <a:ln w="1635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834" name="object 149">
              <a:extLst>
                <a:ext uri="{FF2B5EF4-FFF2-40B4-BE49-F238E27FC236}">
                  <a16:creationId xmlns:a16="http://schemas.microsoft.com/office/drawing/2014/main" id="{88037EB7-B479-41B4-89EB-7EE80802F9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713" y="2151063"/>
              <a:ext cx="0" cy="1636712"/>
            </a:xfrm>
            <a:custGeom>
              <a:avLst/>
              <a:gdLst>
                <a:gd name="T0" fmla="*/ 0 h 2327910"/>
                <a:gd name="T1" fmla="*/ 281120 h 2327910"/>
                <a:gd name="T2" fmla="*/ 0 60000 65536"/>
                <a:gd name="T3" fmla="*/ 0 60000 65536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0" r="r" b="b"/>
              <a:pathLst>
                <a:path h="2327910">
                  <a:moveTo>
                    <a:pt x="0" y="0"/>
                  </a:moveTo>
                  <a:lnTo>
                    <a:pt x="0" y="2327309"/>
                  </a:lnTo>
                </a:path>
              </a:pathLst>
            </a:custGeom>
            <a:noFill/>
            <a:ln w="163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835" name="object 150">
              <a:extLst>
                <a:ext uri="{FF2B5EF4-FFF2-40B4-BE49-F238E27FC236}">
                  <a16:creationId xmlns:a16="http://schemas.microsoft.com/office/drawing/2014/main" id="{F13D6B8F-8864-409B-8415-3B571B4EC3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9088" y="2151063"/>
              <a:ext cx="0" cy="1636712"/>
            </a:xfrm>
            <a:custGeom>
              <a:avLst/>
              <a:gdLst>
                <a:gd name="T0" fmla="*/ 0 h 2327910"/>
                <a:gd name="T1" fmla="*/ 281120 h 2327910"/>
                <a:gd name="T2" fmla="*/ 0 60000 65536"/>
                <a:gd name="T3" fmla="*/ 0 60000 65536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0" r="r" b="b"/>
              <a:pathLst>
                <a:path h="2327910">
                  <a:moveTo>
                    <a:pt x="0" y="0"/>
                  </a:moveTo>
                  <a:lnTo>
                    <a:pt x="0" y="2327309"/>
                  </a:lnTo>
                </a:path>
              </a:pathLst>
            </a:custGeom>
            <a:noFill/>
            <a:ln w="163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836" name="object 151">
              <a:extLst>
                <a:ext uri="{FF2B5EF4-FFF2-40B4-BE49-F238E27FC236}">
                  <a16:creationId xmlns:a16="http://schemas.microsoft.com/office/drawing/2014/main" id="{AC6026E5-BBF7-4FFD-BE46-BEC8DFD480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1275" y="3738563"/>
              <a:ext cx="0" cy="49212"/>
            </a:xfrm>
            <a:custGeom>
              <a:avLst/>
              <a:gdLst>
                <a:gd name="T0" fmla="*/ 7772 h 71120"/>
                <a:gd name="T1" fmla="*/ 0 h 71120"/>
                <a:gd name="T2" fmla="*/ 0 60000 65536"/>
                <a:gd name="T3" fmla="*/ 0 60000 65536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0" r="r" b="b"/>
              <a:pathLst>
                <a:path h="71120">
                  <a:moveTo>
                    <a:pt x="0" y="70804"/>
                  </a:moveTo>
                  <a:lnTo>
                    <a:pt x="0" y="0"/>
                  </a:lnTo>
                </a:path>
              </a:pathLst>
            </a:custGeom>
            <a:noFill/>
            <a:ln w="163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837" name="object 152">
              <a:extLst>
                <a:ext uri="{FF2B5EF4-FFF2-40B4-BE49-F238E27FC236}">
                  <a16:creationId xmlns:a16="http://schemas.microsoft.com/office/drawing/2014/main" id="{8D05E2D0-A045-447F-A9F1-E41A240100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1275" y="2092325"/>
              <a:ext cx="0" cy="49213"/>
            </a:xfrm>
            <a:custGeom>
              <a:avLst/>
              <a:gdLst>
                <a:gd name="T0" fmla="*/ 0 h 69850"/>
                <a:gd name="T1" fmla="*/ 8472 h 69850"/>
                <a:gd name="T2" fmla="*/ 0 60000 65536"/>
                <a:gd name="T3" fmla="*/ 0 60000 65536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0" r="r" b="b"/>
              <a:pathLst>
                <a:path h="69850">
                  <a:moveTo>
                    <a:pt x="0" y="0"/>
                  </a:moveTo>
                  <a:lnTo>
                    <a:pt x="0" y="69265"/>
                  </a:lnTo>
                </a:path>
              </a:pathLst>
            </a:custGeom>
            <a:noFill/>
            <a:ln w="163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838" name="object 153">
              <a:extLst>
                <a:ext uri="{FF2B5EF4-FFF2-40B4-BE49-F238E27FC236}">
                  <a16:creationId xmlns:a16="http://schemas.microsoft.com/office/drawing/2014/main" id="{0A3B9E96-24B7-436F-9781-00019CEBCAA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6400" y="3738563"/>
              <a:ext cx="0" cy="49212"/>
            </a:xfrm>
            <a:custGeom>
              <a:avLst/>
              <a:gdLst>
                <a:gd name="T0" fmla="*/ 7772 h 71120"/>
                <a:gd name="T1" fmla="*/ 0 h 71120"/>
                <a:gd name="T2" fmla="*/ 0 60000 65536"/>
                <a:gd name="T3" fmla="*/ 0 60000 65536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0" r="r" b="b"/>
              <a:pathLst>
                <a:path h="71120">
                  <a:moveTo>
                    <a:pt x="0" y="70804"/>
                  </a:moveTo>
                  <a:lnTo>
                    <a:pt x="0" y="0"/>
                  </a:lnTo>
                </a:path>
              </a:pathLst>
            </a:custGeom>
            <a:noFill/>
            <a:ln w="163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839" name="object 154">
              <a:extLst>
                <a:ext uri="{FF2B5EF4-FFF2-40B4-BE49-F238E27FC236}">
                  <a16:creationId xmlns:a16="http://schemas.microsoft.com/office/drawing/2014/main" id="{C68DCAB3-58A2-4480-8321-B030FAAC61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6400" y="2151063"/>
              <a:ext cx="0" cy="49212"/>
            </a:xfrm>
            <a:custGeom>
              <a:avLst/>
              <a:gdLst>
                <a:gd name="T0" fmla="*/ 0 h 69850"/>
                <a:gd name="T1" fmla="*/ 8471 h 69850"/>
                <a:gd name="T2" fmla="*/ 0 60000 65536"/>
                <a:gd name="T3" fmla="*/ 0 60000 65536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0" r="r" b="b"/>
              <a:pathLst>
                <a:path h="69850">
                  <a:moveTo>
                    <a:pt x="0" y="0"/>
                  </a:moveTo>
                  <a:lnTo>
                    <a:pt x="0" y="69265"/>
                  </a:lnTo>
                </a:path>
              </a:pathLst>
            </a:custGeom>
            <a:noFill/>
            <a:ln w="163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840" name="object 155">
              <a:extLst>
                <a:ext uri="{FF2B5EF4-FFF2-40B4-BE49-F238E27FC236}">
                  <a16:creationId xmlns:a16="http://schemas.microsoft.com/office/drawing/2014/main" id="{0BE9C46F-8C1D-48C0-8294-CA1CA89C37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1525" y="3738563"/>
              <a:ext cx="0" cy="49212"/>
            </a:xfrm>
            <a:custGeom>
              <a:avLst/>
              <a:gdLst>
                <a:gd name="T0" fmla="*/ 7772 h 71120"/>
                <a:gd name="T1" fmla="*/ 0 h 71120"/>
                <a:gd name="T2" fmla="*/ 0 60000 65536"/>
                <a:gd name="T3" fmla="*/ 0 60000 65536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0" r="r" b="b"/>
              <a:pathLst>
                <a:path h="71120">
                  <a:moveTo>
                    <a:pt x="0" y="70804"/>
                  </a:moveTo>
                  <a:lnTo>
                    <a:pt x="0" y="0"/>
                  </a:lnTo>
                </a:path>
              </a:pathLst>
            </a:custGeom>
            <a:noFill/>
            <a:ln w="163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841" name="object 156">
              <a:extLst>
                <a:ext uri="{FF2B5EF4-FFF2-40B4-BE49-F238E27FC236}">
                  <a16:creationId xmlns:a16="http://schemas.microsoft.com/office/drawing/2014/main" id="{5642E721-3C47-4DD5-94D5-E6C45994FDF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1525" y="2151063"/>
              <a:ext cx="0" cy="49212"/>
            </a:xfrm>
            <a:custGeom>
              <a:avLst/>
              <a:gdLst>
                <a:gd name="T0" fmla="*/ 0 h 69850"/>
                <a:gd name="T1" fmla="*/ 8471 h 69850"/>
                <a:gd name="T2" fmla="*/ 0 60000 65536"/>
                <a:gd name="T3" fmla="*/ 0 60000 65536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0" r="r" b="b"/>
              <a:pathLst>
                <a:path h="69850">
                  <a:moveTo>
                    <a:pt x="0" y="0"/>
                  </a:moveTo>
                  <a:lnTo>
                    <a:pt x="0" y="69265"/>
                  </a:lnTo>
                </a:path>
              </a:pathLst>
            </a:custGeom>
            <a:noFill/>
            <a:ln w="163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57" name="object 157">
              <a:extLst>
                <a:ext uri="{FF2B5EF4-FFF2-40B4-BE49-F238E27FC236}">
                  <a16:creationId xmlns:a16="http://schemas.microsoft.com/office/drawing/2014/main" id="{EB10BF7D-5118-4AD2-AFB8-9ED953A3C31F}"/>
                </a:ext>
              </a:extLst>
            </p:cNvPr>
            <p:cNvSpPr txBox="1"/>
            <p:nvPr/>
          </p:nvSpPr>
          <p:spPr>
            <a:xfrm>
              <a:off x="278343" y="3719513"/>
              <a:ext cx="187306" cy="177800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892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160" dirty="0">
                  <a:solidFill>
                    <a:prstClr val="black"/>
                  </a:solidFill>
                  <a:latin typeface="Arial"/>
                  <a:cs typeface="Arial"/>
                </a:rPr>
                <a:t>−3</a:t>
              </a:r>
              <a:endParaRPr sz="1160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  <p:sp>
          <p:nvSpPr>
            <p:cNvPr id="28843" name="object 158">
              <a:extLst>
                <a:ext uri="{FF2B5EF4-FFF2-40B4-BE49-F238E27FC236}">
                  <a16:creationId xmlns:a16="http://schemas.microsoft.com/office/drawing/2014/main" id="{93FA3B42-B723-404B-8628-8FA822FD62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713" y="3241675"/>
              <a:ext cx="49212" cy="0"/>
            </a:xfrm>
            <a:custGeom>
              <a:avLst/>
              <a:gdLst>
                <a:gd name="T0" fmla="*/ 0 w 69215"/>
                <a:gd name="T1" fmla="*/ 8941 w 69215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69215">
                  <a:moveTo>
                    <a:pt x="0" y="0"/>
                  </a:moveTo>
                  <a:lnTo>
                    <a:pt x="69207" y="0"/>
                  </a:lnTo>
                </a:path>
              </a:pathLst>
            </a:custGeom>
            <a:noFill/>
            <a:ln w="1635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844" name="object 159">
              <a:extLst>
                <a:ext uri="{FF2B5EF4-FFF2-40B4-BE49-F238E27FC236}">
                  <a16:creationId xmlns:a16="http://schemas.microsoft.com/office/drawing/2014/main" id="{9867E09E-D803-407A-BC4D-D5732E9527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9875" y="3241675"/>
              <a:ext cx="49213" cy="0"/>
            </a:xfrm>
            <a:custGeom>
              <a:avLst/>
              <a:gdLst>
                <a:gd name="T0" fmla="*/ 7767 w 71120"/>
                <a:gd name="T1" fmla="*/ 0 w 71120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71120">
                  <a:moveTo>
                    <a:pt x="70745" y="0"/>
                  </a:moveTo>
                  <a:lnTo>
                    <a:pt x="0" y="0"/>
                  </a:lnTo>
                </a:path>
              </a:pathLst>
            </a:custGeom>
            <a:noFill/>
            <a:ln w="1635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60" name="object 160">
              <a:extLst>
                <a:ext uri="{FF2B5EF4-FFF2-40B4-BE49-F238E27FC236}">
                  <a16:creationId xmlns:a16="http://schemas.microsoft.com/office/drawing/2014/main" id="{909EC059-4398-4E64-AC61-BE2293A482B1}"/>
                </a:ext>
              </a:extLst>
            </p:cNvPr>
            <p:cNvSpPr txBox="1"/>
            <p:nvPr/>
          </p:nvSpPr>
          <p:spPr>
            <a:xfrm>
              <a:off x="278343" y="3173413"/>
              <a:ext cx="187306" cy="179387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892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160" dirty="0">
                  <a:solidFill>
                    <a:prstClr val="black"/>
                  </a:solidFill>
                  <a:latin typeface="Arial"/>
                  <a:cs typeface="Arial"/>
                </a:rPr>
                <a:t>−1</a:t>
              </a:r>
              <a:endParaRPr sz="1160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  <p:sp>
          <p:nvSpPr>
            <p:cNvPr id="28846" name="object 161">
              <a:extLst>
                <a:ext uri="{FF2B5EF4-FFF2-40B4-BE49-F238E27FC236}">
                  <a16:creationId xmlns:a16="http://schemas.microsoft.com/office/drawing/2014/main" id="{F3B3A1D2-6F30-4039-9802-B621115B5A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713" y="2697163"/>
              <a:ext cx="49212" cy="0"/>
            </a:xfrm>
            <a:custGeom>
              <a:avLst/>
              <a:gdLst>
                <a:gd name="T0" fmla="*/ 0 w 69215"/>
                <a:gd name="T1" fmla="*/ 8941 w 69215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69215">
                  <a:moveTo>
                    <a:pt x="0" y="0"/>
                  </a:moveTo>
                  <a:lnTo>
                    <a:pt x="69207" y="0"/>
                  </a:lnTo>
                </a:path>
              </a:pathLst>
            </a:custGeom>
            <a:noFill/>
            <a:ln w="1635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847" name="object 162">
              <a:extLst>
                <a:ext uri="{FF2B5EF4-FFF2-40B4-BE49-F238E27FC236}">
                  <a16:creationId xmlns:a16="http://schemas.microsoft.com/office/drawing/2014/main" id="{9C289A95-4865-4BC1-8C9F-61C28E4A93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9875" y="2697163"/>
              <a:ext cx="49213" cy="0"/>
            </a:xfrm>
            <a:custGeom>
              <a:avLst/>
              <a:gdLst>
                <a:gd name="T0" fmla="*/ 7767 w 71120"/>
                <a:gd name="T1" fmla="*/ 0 w 71120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71120">
                  <a:moveTo>
                    <a:pt x="70745" y="0"/>
                  </a:moveTo>
                  <a:lnTo>
                    <a:pt x="0" y="0"/>
                  </a:lnTo>
                </a:path>
              </a:pathLst>
            </a:custGeom>
            <a:noFill/>
            <a:ln w="1635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63" name="object 163">
              <a:extLst>
                <a:ext uri="{FF2B5EF4-FFF2-40B4-BE49-F238E27FC236}">
                  <a16:creationId xmlns:a16="http://schemas.microsoft.com/office/drawing/2014/main" id="{0E462C6A-724E-4570-BE37-A2D801E1D7DF}"/>
                </a:ext>
              </a:extLst>
            </p:cNvPr>
            <p:cNvSpPr txBox="1"/>
            <p:nvPr/>
          </p:nvSpPr>
          <p:spPr>
            <a:xfrm>
              <a:off x="364059" y="2628900"/>
              <a:ext cx="101589" cy="177800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892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160" dirty="0">
                  <a:solidFill>
                    <a:prstClr val="black"/>
                  </a:solidFill>
                  <a:latin typeface="Arial"/>
                  <a:cs typeface="Arial"/>
                </a:rPr>
                <a:t>1</a:t>
              </a:r>
              <a:endParaRPr sz="1160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  <p:sp>
          <p:nvSpPr>
            <p:cNvPr id="164" name="object 164">
              <a:extLst>
                <a:ext uri="{FF2B5EF4-FFF2-40B4-BE49-F238E27FC236}">
                  <a16:creationId xmlns:a16="http://schemas.microsoft.com/office/drawing/2014/main" id="{942D12CC-9A0D-4899-9A04-301AD3721747}"/>
                </a:ext>
              </a:extLst>
            </p:cNvPr>
            <p:cNvSpPr txBox="1"/>
            <p:nvPr/>
          </p:nvSpPr>
          <p:spPr>
            <a:xfrm>
              <a:off x="364059" y="2024063"/>
              <a:ext cx="101589" cy="177800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892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160" dirty="0">
                  <a:solidFill>
                    <a:prstClr val="black"/>
                  </a:solidFill>
                  <a:latin typeface="Arial"/>
                  <a:cs typeface="Arial"/>
                </a:rPr>
                <a:t>3</a:t>
              </a:r>
              <a:endParaRPr sz="1160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  <p:sp>
          <p:nvSpPr>
            <p:cNvPr id="28850" name="object 166">
              <a:extLst>
                <a:ext uri="{FF2B5EF4-FFF2-40B4-BE49-F238E27FC236}">
                  <a16:creationId xmlns:a16="http://schemas.microsoft.com/office/drawing/2014/main" id="{A1975068-54FD-415E-B8A3-E6DC36A14F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713" y="4249738"/>
              <a:ext cx="0" cy="1636712"/>
            </a:xfrm>
            <a:custGeom>
              <a:avLst/>
              <a:gdLst>
                <a:gd name="T0" fmla="*/ 280387 h 2329179"/>
                <a:gd name="T1" fmla="*/ 0 h 2329179"/>
                <a:gd name="T2" fmla="*/ 280387 h 2329179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0" y="T0"/>
                </a:cxn>
                <a:cxn ang="T4">
                  <a:pos x="0" y="T1"/>
                </a:cxn>
                <a:cxn ang="T5">
                  <a:pos x="0" y="T2"/>
                </a:cxn>
              </a:cxnLst>
              <a:rect l="0" t="0" r="r" b="b"/>
              <a:pathLst>
                <a:path h="2329179">
                  <a:moveTo>
                    <a:pt x="0" y="2328849"/>
                  </a:moveTo>
                  <a:lnTo>
                    <a:pt x="0" y="0"/>
                  </a:lnTo>
                  <a:lnTo>
                    <a:pt x="0" y="2328849"/>
                  </a:lnTo>
                  <a:close/>
                </a:path>
              </a:pathLst>
            </a:custGeom>
            <a:solidFill>
              <a:srgbClr val="6AA7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851" name="object 167">
              <a:extLst>
                <a:ext uri="{FF2B5EF4-FFF2-40B4-BE49-F238E27FC236}">
                  <a16:creationId xmlns:a16="http://schemas.microsoft.com/office/drawing/2014/main" id="{BC4740CB-C4F9-4E5E-8018-23E147A0A3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713" y="4249738"/>
              <a:ext cx="0" cy="1636712"/>
            </a:xfrm>
            <a:custGeom>
              <a:avLst/>
              <a:gdLst>
                <a:gd name="T0" fmla="*/ 280387 h 2329179"/>
                <a:gd name="T1" fmla="*/ 0 h 2329179"/>
                <a:gd name="T2" fmla="*/ 280387 h 2329179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0" y="T0"/>
                </a:cxn>
                <a:cxn ang="T4">
                  <a:pos x="0" y="T1"/>
                </a:cxn>
                <a:cxn ang="T5">
                  <a:pos x="0" y="T2"/>
                </a:cxn>
              </a:cxnLst>
              <a:rect l="0" t="0" r="r" b="b"/>
              <a:pathLst>
                <a:path h="2329179">
                  <a:moveTo>
                    <a:pt x="0" y="2328849"/>
                  </a:moveTo>
                  <a:lnTo>
                    <a:pt x="0" y="0"/>
                  </a:lnTo>
                  <a:lnTo>
                    <a:pt x="0" y="2328849"/>
                  </a:lnTo>
                  <a:close/>
                </a:path>
              </a:pathLst>
            </a:custGeom>
            <a:solidFill>
              <a:srgbClr val="92D2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852" name="object 168">
              <a:extLst>
                <a:ext uri="{FF2B5EF4-FFF2-40B4-BE49-F238E27FC236}">
                  <a16:creationId xmlns:a16="http://schemas.microsoft.com/office/drawing/2014/main" id="{A83EAD3D-5CF7-4D7E-B9B6-CA87B7AAB3C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713" y="4249738"/>
              <a:ext cx="0" cy="1636712"/>
            </a:xfrm>
            <a:custGeom>
              <a:avLst/>
              <a:gdLst>
                <a:gd name="T0" fmla="*/ 280387 h 2329179"/>
                <a:gd name="T1" fmla="*/ 0 h 2329179"/>
                <a:gd name="T2" fmla="*/ 280387 h 2329179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0" y="T0"/>
                </a:cxn>
                <a:cxn ang="T4">
                  <a:pos x="0" y="T1"/>
                </a:cxn>
                <a:cxn ang="T5">
                  <a:pos x="0" y="T2"/>
                </a:cxn>
              </a:cxnLst>
              <a:rect l="0" t="0" r="r" b="b"/>
              <a:pathLst>
                <a:path h="2329179">
                  <a:moveTo>
                    <a:pt x="0" y="2328849"/>
                  </a:moveTo>
                  <a:lnTo>
                    <a:pt x="0" y="0"/>
                  </a:lnTo>
                  <a:lnTo>
                    <a:pt x="0" y="2328849"/>
                  </a:lnTo>
                  <a:close/>
                </a:path>
              </a:pathLst>
            </a:custGeom>
            <a:solidFill>
              <a:srgbClr val="C8E9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853" name="object 170">
              <a:extLst>
                <a:ext uri="{FF2B5EF4-FFF2-40B4-BE49-F238E27FC236}">
                  <a16:creationId xmlns:a16="http://schemas.microsoft.com/office/drawing/2014/main" id="{6C2788FA-2108-4E21-8662-BC7285706D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950" y="4310063"/>
              <a:ext cx="1601788" cy="1514475"/>
            </a:xfrm>
            <a:prstGeom prst="rect">
              <a:avLst/>
            </a:prstGeom>
            <a:blipFill dpi="0" rotWithShape="1">
              <a:blip r:embed="rId5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854" name="object 171">
              <a:extLst>
                <a:ext uri="{FF2B5EF4-FFF2-40B4-BE49-F238E27FC236}">
                  <a16:creationId xmlns:a16="http://schemas.microsoft.com/office/drawing/2014/main" id="{4A685237-7492-4E3F-9E81-D0617278A7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7700" y="4464050"/>
              <a:ext cx="2057400" cy="1204913"/>
            </a:xfrm>
            <a:custGeom>
              <a:avLst/>
              <a:gdLst>
                <a:gd name="T0" fmla="*/ 8166 w 2926715"/>
                <a:gd name="T1" fmla="*/ 144174 h 1713229"/>
                <a:gd name="T2" fmla="*/ 13734 w 2926715"/>
                <a:gd name="T3" fmla="*/ 154418 h 1713229"/>
                <a:gd name="T4" fmla="*/ 20787 w 2926715"/>
                <a:gd name="T5" fmla="*/ 163545 h 1713229"/>
                <a:gd name="T6" fmla="*/ 29324 w 2926715"/>
                <a:gd name="T7" fmla="*/ 171741 h 1713229"/>
                <a:gd name="T8" fmla="*/ 40460 w 2926715"/>
                <a:gd name="T9" fmla="*/ 179751 h 1713229"/>
                <a:gd name="T10" fmla="*/ 50296 w 2926715"/>
                <a:gd name="T11" fmla="*/ 185153 h 1713229"/>
                <a:gd name="T12" fmla="*/ 62917 w 2926715"/>
                <a:gd name="T13" fmla="*/ 190554 h 1713229"/>
                <a:gd name="T14" fmla="*/ 75537 w 2926715"/>
                <a:gd name="T15" fmla="*/ 194839 h 1713229"/>
                <a:gd name="T16" fmla="*/ 88158 w 2926715"/>
                <a:gd name="T17" fmla="*/ 198192 h 1713229"/>
                <a:gd name="T18" fmla="*/ 105047 w 2926715"/>
                <a:gd name="T19" fmla="*/ 201545 h 1713229"/>
                <a:gd name="T20" fmla="*/ 121936 w 2926715"/>
                <a:gd name="T21" fmla="*/ 204152 h 1713229"/>
                <a:gd name="T22" fmla="*/ 134557 w 2926715"/>
                <a:gd name="T23" fmla="*/ 205456 h 1713229"/>
                <a:gd name="T24" fmla="*/ 151261 w 2926715"/>
                <a:gd name="T25" fmla="*/ 206760 h 1713229"/>
                <a:gd name="T26" fmla="*/ 168150 w 2926715"/>
                <a:gd name="T27" fmla="*/ 207319 h 1713229"/>
                <a:gd name="T28" fmla="*/ 197659 w 2926715"/>
                <a:gd name="T29" fmla="*/ 206947 h 1713229"/>
                <a:gd name="T30" fmla="*/ 214549 w 2926715"/>
                <a:gd name="T31" fmla="*/ 205829 h 1713229"/>
                <a:gd name="T32" fmla="*/ 227169 w 2926715"/>
                <a:gd name="T33" fmla="*/ 204524 h 1713229"/>
                <a:gd name="T34" fmla="*/ 243873 w 2926715"/>
                <a:gd name="T35" fmla="*/ 202289 h 1713229"/>
                <a:gd name="T36" fmla="*/ 256493 w 2926715"/>
                <a:gd name="T37" fmla="*/ 200055 h 1713229"/>
                <a:gd name="T38" fmla="*/ 273382 w 2926715"/>
                <a:gd name="T39" fmla="*/ 195957 h 1713229"/>
                <a:gd name="T40" fmla="*/ 286003 w 2926715"/>
                <a:gd name="T41" fmla="*/ 192044 h 1713229"/>
                <a:gd name="T42" fmla="*/ 298623 w 2926715"/>
                <a:gd name="T43" fmla="*/ 187015 h 1713229"/>
                <a:gd name="T44" fmla="*/ 311245 w 2926715"/>
                <a:gd name="T45" fmla="*/ 180496 h 1713229"/>
                <a:gd name="T46" fmla="*/ 319781 w 2926715"/>
                <a:gd name="T47" fmla="*/ 174908 h 1713229"/>
                <a:gd name="T48" fmla="*/ 329061 w 2926715"/>
                <a:gd name="T49" fmla="*/ 167084 h 1713229"/>
                <a:gd name="T50" fmla="*/ 336485 w 2926715"/>
                <a:gd name="T51" fmla="*/ 158330 h 1713229"/>
                <a:gd name="T52" fmla="*/ 344094 w 2926715"/>
                <a:gd name="T53" fmla="*/ 145850 h 1713229"/>
                <a:gd name="T54" fmla="*/ 349105 w 2926715"/>
                <a:gd name="T55" fmla="*/ 132811 h 1713229"/>
                <a:gd name="T56" fmla="*/ 352446 w 2926715"/>
                <a:gd name="T57" fmla="*/ 116419 h 1713229"/>
                <a:gd name="T58" fmla="*/ 351147 w 2926715"/>
                <a:gd name="T59" fmla="*/ 82518 h 1713229"/>
                <a:gd name="T60" fmla="*/ 345022 w 2926715"/>
                <a:gd name="T61" fmla="*/ 63146 h 1713229"/>
                <a:gd name="T62" fmla="*/ 339454 w 2926715"/>
                <a:gd name="T63" fmla="*/ 52901 h 1713229"/>
                <a:gd name="T64" fmla="*/ 332402 w 2926715"/>
                <a:gd name="T65" fmla="*/ 43774 h 1713229"/>
                <a:gd name="T66" fmla="*/ 323864 w 2926715"/>
                <a:gd name="T67" fmla="*/ 35578 h 1713229"/>
                <a:gd name="T68" fmla="*/ 312729 w 2926715"/>
                <a:gd name="T69" fmla="*/ 27568 h 1713229"/>
                <a:gd name="T70" fmla="*/ 302893 w 2926715"/>
                <a:gd name="T71" fmla="*/ 22167 h 1713229"/>
                <a:gd name="T72" fmla="*/ 290271 w 2926715"/>
                <a:gd name="T73" fmla="*/ 16765 h 1713229"/>
                <a:gd name="T74" fmla="*/ 277652 w 2926715"/>
                <a:gd name="T75" fmla="*/ 12480 h 1713229"/>
                <a:gd name="T76" fmla="*/ 265031 w 2926715"/>
                <a:gd name="T77" fmla="*/ 9127 h 1713229"/>
                <a:gd name="T78" fmla="*/ 248141 w 2926715"/>
                <a:gd name="T79" fmla="*/ 5774 h 1713229"/>
                <a:gd name="T80" fmla="*/ 231252 w 2926715"/>
                <a:gd name="T81" fmla="*/ 3167 h 1713229"/>
                <a:gd name="T82" fmla="*/ 218631 w 2926715"/>
                <a:gd name="T83" fmla="*/ 1862 h 1713229"/>
                <a:gd name="T84" fmla="*/ 201928 w 2926715"/>
                <a:gd name="T85" fmla="*/ 558 h 1713229"/>
                <a:gd name="T86" fmla="*/ 168150 w 2926715"/>
                <a:gd name="T87" fmla="*/ 0 h 1713229"/>
                <a:gd name="T88" fmla="*/ 147177 w 2926715"/>
                <a:gd name="T89" fmla="*/ 931 h 1713229"/>
                <a:gd name="T90" fmla="*/ 130845 w 2926715"/>
                <a:gd name="T91" fmla="*/ 2235 h 1713229"/>
                <a:gd name="T92" fmla="*/ 117668 w 2926715"/>
                <a:gd name="T93" fmla="*/ 3725 h 1713229"/>
                <a:gd name="T94" fmla="*/ 101150 w 2926715"/>
                <a:gd name="T95" fmla="*/ 6520 h 1713229"/>
                <a:gd name="T96" fmla="*/ 84075 w 2926715"/>
                <a:gd name="T97" fmla="*/ 10245 h 1713229"/>
                <a:gd name="T98" fmla="*/ 71454 w 2926715"/>
                <a:gd name="T99" fmla="*/ 13970 h 1713229"/>
                <a:gd name="T100" fmla="*/ 58648 w 2926715"/>
                <a:gd name="T101" fmla="*/ 18441 h 1713229"/>
                <a:gd name="T102" fmla="*/ 48069 w 2926715"/>
                <a:gd name="T103" fmla="*/ 23471 h 1713229"/>
                <a:gd name="T104" fmla="*/ 37676 w 2926715"/>
                <a:gd name="T105" fmla="*/ 29430 h 1713229"/>
                <a:gd name="T106" fmla="*/ 28767 w 2926715"/>
                <a:gd name="T107" fmla="*/ 36136 h 1713229"/>
                <a:gd name="T108" fmla="*/ 20230 w 2926715"/>
                <a:gd name="T109" fmla="*/ 44519 h 1713229"/>
                <a:gd name="T110" fmla="*/ 12435 w 2926715"/>
                <a:gd name="T111" fmla="*/ 55136 h 1713229"/>
                <a:gd name="T112" fmla="*/ 7053 w 2926715"/>
                <a:gd name="T113" fmla="*/ 65567 h 1713229"/>
                <a:gd name="T114" fmla="*/ 2041 w 2926715"/>
                <a:gd name="T115" fmla="*/ 82518 h 1713229"/>
                <a:gd name="T116" fmla="*/ 0 w 2926715"/>
                <a:gd name="T117" fmla="*/ 107851 h 1713229"/>
                <a:gd name="T118" fmla="*/ 2969 w 2926715"/>
                <a:gd name="T119" fmla="*/ 129086 h 171322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926715" h="1713229">
                  <a:moveTo>
                    <a:pt x="33834" y="1097468"/>
                  </a:moveTo>
                  <a:lnTo>
                    <a:pt x="33834" y="1100546"/>
                  </a:lnTo>
                  <a:lnTo>
                    <a:pt x="58441" y="1171350"/>
                  </a:lnTo>
                  <a:lnTo>
                    <a:pt x="67669" y="1191360"/>
                  </a:lnTo>
                  <a:lnTo>
                    <a:pt x="75358" y="1205213"/>
                  </a:lnTo>
                  <a:lnTo>
                    <a:pt x="93814" y="1240616"/>
                  </a:lnTo>
                  <a:lnTo>
                    <a:pt x="103041" y="1257547"/>
                  </a:lnTo>
                  <a:lnTo>
                    <a:pt x="113807" y="1276018"/>
                  </a:lnTo>
                  <a:lnTo>
                    <a:pt x="138414" y="1308341"/>
                  </a:lnTo>
                  <a:lnTo>
                    <a:pt x="138414" y="1309881"/>
                  </a:lnTo>
                  <a:lnTo>
                    <a:pt x="167634" y="1345283"/>
                  </a:lnTo>
                  <a:lnTo>
                    <a:pt x="172248" y="1351440"/>
                  </a:lnTo>
                  <a:lnTo>
                    <a:pt x="199931" y="1380685"/>
                  </a:lnTo>
                  <a:lnTo>
                    <a:pt x="207621" y="1386842"/>
                  </a:lnTo>
                  <a:lnTo>
                    <a:pt x="238379" y="1414548"/>
                  </a:lnTo>
                  <a:lnTo>
                    <a:pt x="242993" y="1419166"/>
                  </a:lnTo>
                  <a:lnTo>
                    <a:pt x="276828" y="1445333"/>
                  </a:lnTo>
                  <a:lnTo>
                    <a:pt x="282980" y="1449950"/>
                  </a:lnTo>
                  <a:lnTo>
                    <a:pt x="312200" y="1469960"/>
                  </a:lnTo>
                  <a:lnTo>
                    <a:pt x="335269" y="1485352"/>
                  </a:lnTo>
                  <a:lnTo>
                    <a:pt x="347573" y="1491509"/>
                  </a:lnTo>
                  <a:lnTo>
                    <a:pt x="381407" y="1511519"/>
                  </a:lnTo>
                  <a:lnTo>
                    <a:pt x="398325" y="1519215"/>
                  </a:lnTo>
                  <a:lnTo>
                    <a:pt x="416780" y="1529990"/>
                  </a:lnTo>
                  <a:lnTo>
                    <a:pt x="452153" y="1545382"/>
                  </a:lnTo>
                  <a:lnTo>
                    <a:pt x="473684" y="1554618"/>
                  </a:lnTo>
                  <a:lnTo>
                    <a:pt x="485987" y="1560774"/>
                  </a:lnTo>
                  <a:lnTo>
                    <a:pt x="521360" y="1574628"/>
                  </a:lnTo>
                  <a:lnTo>
                    <a:pt x="556732" y="1586941"/>
                  </a:lnTo>
                  <a:lnTo>
                    <a:pt x="565960" y="1590020"/>
                  </a:lnTo>
                  <a:lnTo>
                    <a:pt x="592105" y="1597716"/>
                  </a:lnTo>
                  <a:lnTo>
                    <a:pt x="625939" y="1610030"/>
                  </a:lnTo>
                  <a:lnTo>
                    <a:pt x="661312" y="1619265"/>
                  </a:lnTo>
                  <a:lnTo>
                    <a:pt x="681305" y="1623883"/>
                  </a:lnTo>
                  <a:lnTo>
                    <a:pt x="696684" y="1628500"/>
                  </a:lnTo>
                  <a:lnTo>
                    <a:pt x="730519" y="1637736"/>
                  </a:lnTo>
                  <a:lnTo>
                    <a:pt x="801264" y="1653128"/>
                  </a:lnTo>
                  <a:lnTo>
                    <a:pt x="835098" y="1659285"/>
                  </a:lnTo>
                  <a:lnTo>
                    <a:pt x="838174" y="1659285"/>
                  </a:lnTo>
                  <a:lnTo>
                    <a:pt x="870471" y="1665442"/>
                  </a:lnTo>
                  <a:lnTo>
                    <a:pt x="905843" y="1671599"/>
                  </a:lnTo>
                  <a:lnTo>
                    <a:pt x="939678" y="1676216"/>
                  </a:lnTo>
                  <a:lnTo>
                    <a:pt x="975051" y="1682373"/>
                  </a:lnTo>
                  <a:lnTo>
                    <a:pt x="1010423" y="1686991"/>
                  </a:lnTo>
                  <a:lnTo>
                    <a:pt x="1044258" y="1690069"/>
                  </a:lnTo>
                  <a:lnTo>
                    <a:pt x="1079630" y="1694687"/>
                  </a:lnTo>
                  <a:lnTo>
                    <a:pt x="1084244" y="1694687"/>
                  </a:lnTo>
                  <a:lnTo>
                    <a:pt x="1115003" y="1697766"/>
                  </a:lnTo>
                  <a:lnTo>
                    <a:pt x="1148837" y="1700844"/>
                  </a:lnTo>
                  <a:lnTo>
                    <a:pt x="1184210" y="1703922"/>
                  </a:lnTo>
                  <a:lnTo>
                    <a:pt x="1219582" y="1705462"/>
                  </a:lnTo>
                  <a:lnTo>
                    <a:pt x="1253417" y="1708540"/>
                  </a:lnTo>
                  <a:lnTo>
                    <a:pt x="1288789" y="1710079"/>
                  </a:lnTo>
                  <a:lnTo>
                    <a:pt x="1324162" y="1711619"/>
                  </a:lnTo>
                  <a:lnTo>
                    <a:pt x="1357996" y="1711619"/>
                  </a:lnTo>
                  <a:lnTo>
                    <a:pt x="1393369" y="1713158"/>
                  </a:lnTo>
                  <a:lnTo>
                    <a:pt x="1533321" y="1713158"/>
                  </a:lnTo>
                  <a:lnTo>
                    <a:pt x="1568694" y="1711619"/>
                  </a:lnTo>
                  <a:lnTo>
                    <a:pt x="1602528" y="1711619"/>
                  </a:lnTo>
                  <a:lnTo>
                    <a:pt x="1637901" y="1710079"/>
                  </a:lnTo>
                  <a:lnTo>
                    <a:pt x="1673273" y="1708540"/>
                  </a:lnTo>
                  <a:lnTo>
                    <a:pt x="1707108" y="1705462"/>
                  </a:lnTo>
                  <a:lnTo>
                    <a:pt x="1742480" y="1703922"/>
                  </a:lnTo>
                  <a:lnTo>
                    <a:pt x="1777853" y="1700844"/>
                  </a:lnTo>
                  <a:lnTo>
                    <a:pt x="1811687" y="1697766"/>
                  </a:lnTo>
                  <a:lnTo>
                    <a:pt x="1842446" y="1694687"/>
                  </a:lnTo>
                  <a:lnTo>
                    <a:pt x="1847060" y="1694687"/>
                  </a:lnTo>
                  <a:lnTo>
                    <a:pt x="1882432" y="1690069"/>
                  </a:lnTo>
                  <a:lnTo>
                    <a:pt x="1916267" y="1686991"/>
                  </a:lnTo>
                  <a:lnTo>
                    <a:pt x="1951640" y="1682373"/>
                  </a:lnTo>
                  <a:lnTo>
                    <a:pt x="1987012" y="1676216"/>
                  </a:lnTo>
                  <a:lnTo>
                    <a:pt x="2020847" y="1671599"/>
                  </a:lnTo>
                  <a:lnTo>
                    <a:pt x="2056219" y="1665442"/>
                  </a:lnTo>
                  <a:lnTo>
                    <a:pt x="2088516" y="1659285"/>
                  </a:lnTo>
                  <a:lnTo>
                    <a:pt x="2091592" y="1659285"/>
                  </a:lnTo>
                  <a:lnTo>
                    <a:pt x="2125426" y="1653128"/>
                  </a:lnTo>
                  <a:lnTo>
                    <a:pt x="2196171" y="1637736"/>
                  </a:lnTo>
                  <a:lnTo>
                    <a:pt x="2230006" y="1628500"/>
                  </a:lnTo>
                  <a:lnTo>
                    <a:pt x="2245385" y="1623883"/>
                  </a:lnTo>
                  <a:lnTo>
                    <a:pt x="2265378" y="1619265"/>
                  </a:lnTo>
                  <a:lnTo>
                    <a:pt x="2300751" y="1610030"/>
                  </a:lnTo>
                  <a:lnTo>
                    <a:pt x="2336123" y="1597716"/>
                  </a:lnTo>
                  <a:lnTo>
                    <a:pt x="2360730" y="1590020"/>
                  </a:lnTo>
                  <a:lnTo>
                    <a:pt x="2369958" y="1586941"/>
                  </a:lnTo>
                  <a:lnTo>
                    <a:pt x="2405331" y="1574628"/>
                  </a:lnTo>
                  <a:lnTo>
                    <a:pt x="2440703" y="1560774"/>
                  </a:lnTo>
                  <a:lnTo>
                    <a:pt x="2453007" y="1554618"/>
                  </a:lnTo>
                  <a:lnTo>
                    <a:pt x="2474538" y="1545382"/>
                  </a:lnTo>
                  <a:lnTo>
                    <a:pt x="2509910" y="1529990"/>
                  </a:lnTo>
                  <a:lnTo>
                    <a:pt x="2528365" y="1519215"/>
                  </a:lnTo>
                  <a:lnTo>
                    <a:pt x="2545283" y="1511519"/>
                  </a:lnTo>
                  <a:lnTo>
                    <a:pt x="2579117" y="1491509"/>
                  </a:lnTo>
                  <a:lnTo>
                    <a:pt x="2591421" y="1485352"/>
                  </a:lnTo>
                  <a:lnTo>
                    <a:pt x="2614490" y="1469960"/>
                  </a:lnTo>
                  <a:lnTo>
                    <a:pt x="2643711" y="1449950"/>
                  </a:lnTo>
                  <a:lnTo>
                    <a:pt x="2649862" y="1445333"/>
                  </a:lnTo>
                  <a:lnTo>
                    <a:pt x="2683697" y="1419166"/>
                  </a:lnTo>
                  <a:lnTo>
                    <a:pt x="2688311" y="1414548"/>
                  </a:lnTo>
                  <a:lnTo>
                    <a:pt x="2719069" y="1386842"/>
                  </a:lnTo>
                  <a:lnTo>
                    <a:pt x="2726759" y="1380685"/>
                  </a:lnTo>
                  <a:lnTo>
                    <a:pt x="2754442" y="1351440"/>
                  </a:lnTo>
                  <a:lnTo>
                    <a:pt x="2759056" y="1345283"/>
                  </a:lnTo>
                  <a:lnTo>
                    <a:pt x="2788276" y="1309881"/>
                  </a:lnTo>
                  <a:lnTo>
                    <a:pt x="2788276" y="1308341"/>
                  </a:lnTo>
                  <a:lnTo>
                    <a:pt x="2812883" y="1276018"/>
                  </a:lnTo>
                  <a:lnTo>
                    <a:pt x="2823649" y="1257547"/>
                  </a:lnTo>
                  <a:lnTo>
                    <a:pt x="2832877" y="1240616"/>
                  </a:lnTo>
                  <a:lnTo>
                    <a:pt x="2851332" y="1205213"/>
                  </a:lnTo>
                  <a:lnTo>
                    <a:pt x="2859021" y="1191360"/>
                  </a:lnTo>
                  <a:lnTo>
                    <a:pt x="2868249" y="1171350"/>
                  </a:lnTo>
                  <a:lnTo>
                    <a:pt x="2892856" y="1100546"/>
                  </a:lnTo>
                  <a:lnTo>
                    <a:pt x="2892856" y="1097468"/>
                  </a:lnTo>
                  <a:lnTo>
                    <a:pt x="2902084" y="1066683"/>
                  </a:lnTo>
                  <a:lnTo>
                    <a:pt x="2909773" y="1031281"/>
                  </a:lnTo>
                  <a:lnTo>
                    <a:pt x="2915925" y="995879"/>
                  </a:lnTo>
                  <a:lnTo>
                    <a:pt x="2920539" y="962016"/>
                  </a:lnTo>
                  <a:lnTo>
                    <a:pt x="2926691" y="891211"/>
                  </a:lnTo>
                  <a:lnTo>
                    <a:pt x="2926691" y="821946"/>
                  </a:lnTo>
                  <a:lnTo>
                    <a:pt x="2920539" y="751142"/>
                  </a:lnTo>
                  <a:lnTo>
                    <a:pt x="2909773" y="681877"/>
                  </a:lnTo>
                  <a:lnTo>
                    <a:pt x="2892856" y="615690"/>
                  </a:lnTo>
                  <a:lnTo>
                    <a:pt x="2892856" y="612611"/>
                  </a:lnTo>
                  <a:lnTo>
                    <a:pt x="2868249" y="541807"/>
                  </a:lnTo>
                  <a:lnTo>
                    <a:pt x="2859021" y="521797"/>
                  </a:lnTo>
                  <a:lnTo>
                    <a:pt x="2851332" y="507944"/>
                  </a:lnTo>
                  <a:lnTo>
                    <a:pt x="2832877" y="472542"/>
                  </a:lnTo>
                  <a:lnTo>
                    <a:pt x="2823649" y="455610"/>
                  </a:lnTo>
                  <a:lnTo>
                    <a:pt x="2812883" y="437140"/>
                  </a:lnTo>
                  <a:lnTo>
                    <a:pt x="2788276" y="404816"/>
                  </a:lnTo>
                  <a:lnTo>
                    <a:pt x="2788276" y="403277"/>
                  </a:lnTo>
                  <a:lnTo>
                    <a:pt x="2759056" y="367874"/>
                  </a:lnTo>
                  <a:lnTo>
                    <a:pt x="2754442" y="361718"/>
                  </a:lnTo>
                  <a:lnTo>
                    <a:pt x="2726759" y="332472"/>
                  </a:lnTo>
                  <a:lnTo>
                    <a:pt x="2719069" y="326315"/>
                  </a:lnTo>
                  <a:lnTo>
                    <a:pt x="2688311" y="298609"/>
                  </a:lnTo>
                  <a:lnTo>
                    <a:pt x="2683697" y="293992"/>
                  </a:lnTo>
                  <a:lnTo>
                    <a:pt x="2649862" y="267825"/>
                  </a:lnTo>
                  <a:lnTo>
                    <a:pt x="2643711" y="263207"/>
                  </a:lnTo>
                  <a:lnTo>
                    <a:pt x="2614490" y="243197"/>
                  </a:lnTo>
                  <a:lnTo>
                    <a:pt x="2591421" y="227805"/>
                  </a:lnTo>
                  <a:lnTo>
                    <a:pt x="2579117" y="221648"/>
                  </a:lnTo>
                  <a:lnTo>
                    <a:pt x="2545283" y="201638"/>
                  </a:lnTo>
                  <a:lnTo>
                    <a:pt x="2528365" y="193942"/>
                  </a:lnTo>
                  <a:lnTo>
                    <a:pt x="2509910" y="183167"/>
                  </a:lnTo>
                  <a:lnTo>
                    <a:pt x="2474538" y="167775"/>
                  </a:lnTo>
                  <a:lnTo>
                    <a:pt x="2453007" y="158540"/>
                  </a:lnTo>
                  <a:lnTo>
                    <a:pt x="2440703" y="152383"/>
                  </a:lnTo>
                  <a:lnTo>
                    <a:pt x="2405331" y="138530"/>
                  </a:lnTo>
                  <a:lnTo>
                    <a:pt x="2369958" y="126216"/>
                  </a:lnTo>
                  <a:lnTo>
                    <a:pt x="2360730" y="123138"/>
                  </a:lnTo>
                  <a:lnTo>
                    <a:pt x="2336123" y="115441"/>
                  </a:lnTo>
                  <a:lnTo>
                    <a:pt x="2300751" y="103128"/>
                  </a:lnTo>
                  <a:lnTo>
                    <a:pt x="2265378" y="93892"/>
                  </a:lnTo>
                  <a:lnTo>
                    <a:pt x="2245385" y="89275"/>
                  </a:lnTo>
                  <a:lnTo>
                    <a:pt x="2230006" y="84657"/>
                  </a:lnTo>
                  <a:lnTo>
                    <a:pt x="2196171" y="75422"/>
                  </a:lnTo>
                  <a:lnTo>
                    <a:pt x="2125426" y="60029"/>
                  </a:lnTo>
                  <a:lnTo>
                    <a:pt x="2091592" y="53872"/>
                  </a:lnTo>
                  <a:lnTo>
                    <a:pt x="2088516" y="53872"/>
                  </a:lnTo>
                  <a:lnTo>
                    <a:pt x="2056219" y="47716"/>
                  </a:lnTo>
                  <a:lnTo>
                    <a:pt x="2020847" y="41559"/>
                  </a:lnTo>
                  <a:lnTo>
                    <a:pt x="1987012" y="36941"/>
                  </a:lnTo>
                  <a:lnTo>
                    <a:pt x="1951640" y="30784"/>
                  </a:lnTo>
                  <a:lnTo>
                    <a:pt x="1916267" y="26166"/>
                  </a:lnTo>
                  <a:lnTo>
                    <a:pt x="1882432" y="23088"/>
                  </a:lnTo>
                  <a:lnTo>
                    <a:pt x="1847060" y="18470"/>
                  </a:lnTo>
                  <a:lnTo>
                    <a:pt x="1842446" y="18470"/>
                  </a:lnTo>
                  <a:lnTo>
                    <a:pt x="1811687" y="15392"/>
                  </a:lnTo>
                  <a:lnTo>
                    <a:pt x="1777853" y="12313"/>
                  </a:lnTo>
                  <a:lnTo>
                    <a:pt x="1742480" y="9235"/>
                  </a:lnTo>
                  <a:lnTo>
                    <a:pt x="1707108" y="7696"/>
                  </a:lnTo>
                  <a:lnTo>
                    <a:pt x="1673273" y="4617"/>
                  </a:lnTo>
                  <a:lnTo>
                    <a:pt x="1602528" y="1539"/>
                  </a:lnTo>
                  <a:lnTo>
                    <a:pt x="1568694" y="1539"/>
                  </a:lnTo>
                  <a:lnTo>
                    <a:pt x="1533321" y="0"/>
                  </a:lnTo>
                  <a:lnTo>
                    <a:pt x="1393369" y="0"/>
                  </a:lnTo>
                  <a:lnTo>
                    <a:pt x="1357996" y="1539"/>
                  </a:lnTo>
                  <a:lnTo>
                    <a:pt x="1324162" y="1539"/>
                  </a:lnTo>
                  <a:lnTo>
                    <a:pt x="1253417" y="4617"/>
                  </a:lnTo>
                  <a:lnTo>
                    <a:pt x="1219582" y="7696"/>
                  </a:lnTo>
                  <a:lnTo>
                    <a:pt x="1184210" y="9235"/>
                  </a:lnTo>
                  <a:lnTo>
                    <a:pt x="1148837" y="12313"/>
                  </a:lnTo>
                  <a:lnTo>
                    <a:pt x="1115003" y="15392"/>
                  </a:lnTo>
                  <a:lnTo>
                    <a:pt x="1084244" y="18470"/>
                  </a:lnTo>
                  <a:lnTo>
                    <a:pt x="1079630" y="18470"/>
                  </a:lnTo>
                  <a:lnTo>
                    <a:pt x="1044258" y="23088"/>
                  </a:lnTo>
                  <a:lnTo>
                    <a:pt x="1010423" y="26166"/>
                  </a:lnTo>
                  <a:lnTo>
                    <a:pt x="975051" y="30784"/>
                  </a:lnTo>
                  <a:lnTo>
                    <a:pt x="939678" y="36941"/>
                  </a:lnTo>
                  <a:lnTo>
                    <a:pt x="905843" y="41559"/>
                  </a:lnTo>
                  <a:lnTo>
                    <a:pt x="870471" y="47716"/>
                  </a:lnTo>
                  <a:lnTo>
                    <a:pt x="838174" y="53872"/>
                  </a:lnTo>
                  <a:lnTo>
                    <a:pt x="835098" y="53872"/>
                  </a:lnTo>
                  <a:lnTo>
                    <a:pt x="801264" y="60029"/>
                  </a:lnTo>
                  <a:lnTo>
                    <a:pt x="730519" y="75422"/>
                  </a:lnTo>
                  <a:lnTo>
                    <a:pt x="696684" y="84657"/>
                  </a:lnTo>
                  <a:lnTo>
                    <a:pt x="681305" y="89275"/>
                  </a:lnTo>
                  <a:lnTo>
                    <a:pt x="661312" y="93892"/>
                  </a:lnTo>
                  <a:lnTo>
                    <a:pt x="625939" y="103128"/>
                  </a:lnTo>
                  <a:lnTo>
                    <a:pt x="592105" y="115441"/>
                  </a:lnTo>
                  <a:lnTo>
                    <a:pt x="565960" y="123138"/>
                  </a:lnTo>
                  <a:lnTo>
                    <a:pt x="556732" y="126216"/>
                  </a:lnTo>
                  <a:lnTo>
                    <a:pt x="521360" y="138530"/>
                  </a:lnTo>
                  <a:lnTo>
                    <a:pt x="485987" y="152383"/>
                  </a:lnTo>
                  <a:lnTo>
                    <a:pt x="473684" y="158540"/>
                  </a:lnTo>
                  <a:lnTo>
                    <a:pt x="452153" y="167775"/>
                  </a:lnTo>
                  <a:lnTo>
                    <a:pt x="416780" y="183167"/>
                  </a:lnTo>
                  <a:lnTo>
                    <a:pt x="398325" y="193942"/>
                  </a:lnTo>
                  <a:lnTo>
                    <a:pt x="381407" y="201638"/>
                  </a:lnTo>
                  <a:lnTo>
                    <a:pt x="347573" y="221648"/>
                  </a:lnTo>
                  <a:lnTo>
                    <a:pt x="335269" y="227805"/>
                  </a:lnTo>
                  <a:lnTo>
                    <a:pt x="312200" y="243197"/>
                  </a:lnTo>
                  <a:lnTo>
                    <a:pt x="282980" y="263207"/>
                  </a:lnTo>
                  <a:lnTo>
                    <a:pt x="276828" y="267825"/>
                  </a:lnTo>
                  <a:lnTo>
                    <a:pt x="242993" y="293992"/>
                  </a:lnTo>
                  <a:lnTo>
                    <a:pt x="238379" y="298609"/>
                  </a:lnTo>
                  <a:lnTo>
                    <a:pt x="207621" y="326315"/>
                  </a:lnTo>
                  <a:lnTo>
                    <a:pt x="199931" y="332472"/>
                  </a:lnTo>
                  <a:lnTo>
                    <a:pt x="172248" y="361718"/>
                  </a:lnTo>
                  <a:lnTo>
                    <a:pt x="167634" y="367874"/>
                  </a:lnTo>
                  <a:lnTo>
                    <a:pt x="138414" y="403277"/>
                  </a:lnTo>
                  <a:lnTo>
                    <a:pt x="138414" y="404816"/>
                  </a:lnTo>
                  <a:lnTo>
                    <a:pt x="113807" y="437140"/>
                  </a:lnTo>
                  <a:lnTo>
                    <a:pt x="103041" y="455610"/>
                  </a:lnTo>
                  <a:lnTo>
                    <a:pt x="93814" y="472542"/>
                  </a:lnTo>
                  <a:lnTo>
                    <a:pt x="75358" y="507944"/>
                  </a:lnTo>
                  <a:lnTo>
                    <a:pt x="67669" y="521797"/>
                  </a:lnTo>
                  <a:lnTo>
                    <a:pt x="58441" y="541807"/>
                  </a:lnTo>
                  <a:lnTo>
                    <a:pt x="33834" y="612611"/>
                  </a:lnTo>
                  <a:lnTo>
                    <a:pt x="33834" y="615690"/>
                  </a:lnTo>
                  <a:lnTo>
                    <a:pt x="24606" y="646474"/>
                  </a:lnTo>
                  <a:lnTo>
                    <a:pt x="16917" y="681877"/>
                  </a:lnTo>
                  <a:lnTo>
                    <a:pt x="10765" y="717279"/>
                  </a:lnTo>
                  <a:lnTo>
                    <a:pt x="6151" y="751142"/>
                  </a:lnTo>
                  <a:lnTo>
                    <a:pt x="0" y="821946"/>
                  </a:lnTo>
                  <a:lnTo>
                    <a:pt x="0" y="891211"/>
                  </a:lnTo>
                  <a:lnTo>
                    <a:pt x="6151" y="962016"/>
                  </a:lnTo>
                  <a:lnTo>
                    <a:pt x="10765" y="995879"/>
                  </a:lnTo>
                  <a:lnTo>
                    <a:pt x="16917" y="1031281"/>
                  </a:lnTo>
                  <a:lnTo>
                    <a:pt x="24606" y="1066683"/>
                  </a:lnTo>
                  <a:lnTo>
                    <a:pt x="33834" y="1097468"/>
                  </a:lnTo>
                </a:path>
              </a:pathLst>
            </a:custGeom>
            <a:noFill/>
            <a:ln w="14427">
              <a:solidFill>
                <a:srgbClr val="5C40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855" name="object 172">
              <a:extLst>
                <a:ext uri="{FF2B5EF4-FFF2-40B4-BE49-F238E27FC236}">
                  <a16:creationId xmlns:a16="http://schemas.microsoft.com/office/drawing/2014/main" id="{B9677963-6883-480D-BCB1-B93F7259897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8838" y="4641850"/>
              <a:ext cx="1633537" cy="850900"/>
            </a:xfrm>
            <a:custGeom>
              <a:avLst/>
              <a:gdLst>
                <a:gd name="T0" fmla="*/ 2781 w 2324100"/>
                <a:gd name="T1" fmla="*/ 89394 h 1211579"/>
                <a:gd name="T2" fmla="*/ 6675 w 2324100"/>
                <a:gd name="T3" fmla="*/ 97890 h 1211579"/>
                <a:gd name="T4" fmla="*/ 12609 w 2324100"/>
                <a:gd name="T5" fmla="*/ 106201 h 1211579"/>
                <a:gd name="T6" fmla="*/ 20954 w 2324100"/>
                <a:gd name="T7" fmla="*/ 114513 h 1211579"/>
                <a:gd name="T8" fmla="*/ 33007 w 2324100"/>
                <a:gd name="T9" fmla="*/ 123009 h 1211579"/>
                <a:gd name="T10" fmla="*/ 43391 w 2324100"/>
                <a:gd name="T11" fmla="*/ 128180 h 1211579"/>
                <a:gd name="T12" fmla="*/ 63232 w 2324100"/>
                <a:gd name="T13" fmla="*/ 135568 h 1211579"/>
                <a:gd name="T14" fmla="*/ 76954 w 2324100"/>
                <a:gd name="T15" fmla="*/ 139078 h 1211579"/>
                <a:gd name="T16" fmla="*/ 85484 w 2324100"/>
                <a:gd name="T17" fmla="*/ 140740 h 1211579"/>
                <a:gd name="T18" fmla="*/ 102172 w 2324100"/>
                <a:gd name="T19" fmla="*/ 143141 h 1211579"/>
                <a:gd name="T20" fmla="*/ 110703 w 2324100"/>
                <a:gd name="T21" fmla="*/ 144065 h 1211579"/>
                <a:gd name="T22" fmla="*/ 123312 w 2324100"/>
                <a:gd name="T23" fmla="*/ 144988 h 1211579"/>
                <a:gd name="T24" fmla="*/ 135921 w 2324100"/>
                <a:gd name="T25" fmla="*/ 145358 h 1211579"/>
                <a:gd name="T26" fmla="*/ 152795 w 2324100"/>
                <a:gd name="T27" fmla="*/ 145173 h 1211579"/>
                <a:gd name="T28" fmla="*/ 165405 w 2324100"/>
                <a:gd name="T29" fmla="*/ 144434 h 1211579"/>
                <a:gd name="T30" fmla="*/ 173749 w 2324100"/>
                <a:gd name="T31" fmla="*/ 143695 h 1211579"/>
                <a:gd name="T32" fmla="*/ 190623 w 2324100"/>
                <a:gd name="T33" fmla="*/ 141479 h 1211579"/>
                <a:gd name="T34" fmla="*/ 199895 w 2324100"/>
                <a:gd name="T35" fmla="*/ 139632 h 1211579"/>
                <a:gd name="T36" fmla="*/ 215843 w 2324100"/>
                <a:gd name="T37" fmla="*/ 135938 h 1211579"/>
                <a:gd name="T38" fmla="*/ 228451 w 2324100"/>
                <a:gd name="T39" fmla="*/ 131690 h 1211579"/>
                <a:gd name="T40" fmla="*/ 241061 w 2324100"/>
                <a:gd name="T41" fmla="*/ 126334 h 1211579"/>
                <a:gd name="T42" fmla="*/ 249405 w 2324100"/>
                <a:gd name="T43" fmla="*/ 121531 h 1211579"/>
                <a:gd name="T44" fmla="*/ 262014 w 2324100"/>
                <a:gd name="T45" fmla="*/ 112112 h 1211579"/>
                <a:gd name="T46" fmla="*/ 270544 w 2324100"/>
                <a:gd name="T47" fmla="*/ 102507 h 1211579"/>
                <a:gd name="T48" fmla="*/ 274623 w 2324100"/>
                <a:gd name="T49" fmla="*/ 95489 h 1211579"/>
                <a:gd name="T50" fmla="*/ 278703 w 2324100"/>
                <a:gd name="T51" fmla="*/ 85330 h 1211579"/>
                <a:gd name="T52" fmla="*/ 280001 w 2324100"/>
                <a:gd name="T53" fmla="*/ 76834 h 1211579"/>
                <a:gd name="T54" fmla="*/ 279631 w 2324100"/>
                <a:gd name="T55" fmla="*/ 64275 h 1211579"/>
                <a:gd name="T56" fmla="*/ 277405 w 2324100"/>
                <a:gd name="T57" fmla="*/ 55964 h 1211579"/>
                <a:gd name="T58" fmla="*/ 273511 w 2324100"/>
                <a:gd name="T59" fmla="*/ 47468 h 1211579"/>
                <a:gd name="T60" fmla="*/ 267577 w 2324100"/>
                <a:gd name="T61" fmla="*/ 39156 h 1211579"/>
                <a:gd name="T62" fmla="*/ 259233 w 2324100"/>
                <a:gd name="T63" fmla="*/ 30845 h 1211579"/>
                <a:gd name="T64" fmla="*/ 247180 w 2324100"/>
                <a:gd name="T65" fmla="*/ 22349 h 1211579"/>
                <a:gd name="T66" fmla="*/ 239206 w 2324100"/>
                <a:gd name="T67" fmla="*/ 18285 h 1211579"/>
                <a:gd name="T68" fmla="*/ 219921 w 2324100"/>
                <a:gd name="T69" fmla="*/ 10712 h 1211579"/>
                <a:gd name="T70" fmla="*/ 207312 w 2324100"/>
                <a:gd name="T71" fmla="*/ 7203 h 1211579"/>
                <a:gd name="T72" fmla="*/ 198968 w 2324100"/>
                <a:gd name="T73" fmla="*/ 5541 h 1211579"/>
                <a:gd name="T74" fmla="*/ 186359 w 2324100"/>
                <a:gd name="T75" fmla="*/ 3325 h 1211579"/>
                <a:gd name="T76" fmla="*/ 173749 w 2324100"/>
                <a:gd name="T77" fmla="*/ 1662 h 1211579"/>
                <a:gd name="T78" fmla="*/ 165405 w 2324100"/>
                <a:gd name="T79" fmla="*/ 924 h 1211579"/>
                <a:gd name="T80" fmla="*/ 152795 w 2324100"/>
                <a:gd name="T81" fmla="*/ 185 h 1211579"/>
                <a:gd name="T82" fmla="*/ 135921 w 2324100"/>
                <a:gd name="T83" fmla="*/ 0 h 1211579"/>
                <a:gd name="T84" fmla="*/ 123312 w 2324100"/>
                <a:gd name="T85" fmla="*/ 369 h 1211579"/>
                <a:gd name="T86" fmla="*/ 110703 w 2324100"/>
                <a:gd name="T87" fmla="*/ 1293 h 1211579"/>
                <a:gd name="T88" fmla="*/ 102172 w 2324100"/>
                <a:gd name="T89" fmla="*/ 2216 h 1211579"/>
                <a:gd name="T90" fmla="*/ 85484 w 2324100"/>
                <a:gd name="T91" fmla="*/ 4618 h 1211579"/>
                <a:gd name="T92" fmla="*/ 76954 w 2324100"/>
                <a:gd name="T93" fmla="*/ 6280 h 1211579"/>
                <a:gd name="T94" fmla="*/ 63232 w 2324100"/>
                <a:gd name="T95" fmla="*/ 9789 h 1211579"/>
                <a:gd name="T96" fmla="*/ 43391 w 2324100"/>
                <a:gd name="T97" fmla="*/ 17177 h 1211579"/>
                <a:gd name="T98" fmla="*/ 33007 w 2324100"/>
                <a:gd name="T99" fmla="*/ 22349 h 1211579"/>
                <a:gd name="T100" fmla="*/ 22252 w 2324100"/>
                <a:gd name="T101" fmla="*/ 29736 h 1211579"/>
                <a:gd name="T102" fmla="*/ 12609 w 2324100"/>
                <a:gd name="T103" fmla="*/ 39156 h 1211579"/>
                <a:gd name="T104" fmla="*/ 6675 w 2324100"/>
                <a:gd name="T105" fmla="*/ 47468 h 1211579"/>
                <a:gd name="T106" fmla="*/ 2781 w 2324100"/>
                <a:gd name="T107" fmla="*/ 55964 h 1211579"/>
                <a:gd name="T108" fmla="*/ 556 w 2324100"/>
                <a:gd name="T109" fmla="*/ 64275 h 1211579"/>
                <a:gd name="T110" fmla="*/ 186 w 2324100"/>
                <a:gd name="T111" fmla="*/ 76834 h 121157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2324100" h="1211579">
                  <a:moveTo>
                    <a:pt x="10765" y="701886"/>
                  </a:moveTo>
                  <a:lnTo>
                    <a:pt x="12303" y="711122"/>
                  </a:lnTo>
                  <a:lnTo>
                    <a:pt x="23069" y="744985"/>
                  </a:lnTo>
                  <a:lnTo>
                    <a:pt x="36910" y="780387"/>
                  </a:lnTo>
                  <a:lnTo>
                    <a:pt x="46138" y="795779"/>
                  </a:lnTo>
                  <a:lnTo>
                    <a:pt x="55365" y="815789"/>
                  </a:lnTo>
                  <a:lnTo>
                    <a:pt x="76896" y="849652"/>
                  </a:lnTo>
                  <a:lnTo>
                    <a:pt x="79972" y="854270"/>
                  </a:lnTo>
                  <a:lnTo>
                    <a:pt x="104579" y="885054"/>
                  </a:lnTo>
                  <a:lnTo>
                    <a:pt x="115345" y="897368"/>
                  </a:lnTo>
                  <a:lnTo>
                    <a:pt x="135338" y="920457"/>
                  </a:lnTo>
                  <a:lnTo>
                    <a:pt x="173786" y="954320"/>
                  </a:lnTo>
                  <a:lnTo>
                    <a:pt x="219924" y="989722"/>
                  </a:lnTo>
                  <a:lnTo>
                    <a:pt x="255297" y="1012810"/>
                  </a:lnTo>
                  <a:lnTo>
                    <a:pt x="273752" y="1025124"/>
                  </a:lnTo>
                  <a:lnTo>
                    <a:pt x="324504" y="1052830"/>
                  </a:lnTo>
                  <a:lnTo>
                    <a:pt x="339883" y="1058987"/>
                  </a:lnTo>
                  <a:lnTo>
                    <a:pt x="359876" y="1068222"/>
                  </a:lnTo>
                  <a:lnTo>
                    <a:pt x="395249" y="1083614"/>
                  </a:lnTo>
                  <a:lnTo>
                    <a:pt x="499829" y="1122095"/>
                  </a:lnTo>
                  <a:lnTo>
                    <a:pt x="524435" y="1129791"/>
                  </a:lnTo>
                  <a:lnTo>
                    <a:pt x="533663" y="1132870"/>
                  </a:lnTo>
                  <a:lnTo>
                    <a:pt x="604408" y="1151340"/>
                  </a:lnTo>
                  <a:lnTo>
                    <a:pt x="638243" y="1159037"/>
                  </a:lnTo>
                  <a:lnTo>
                    <a:pt x="665926" y="1163654"/>
                  </a:lnTo>
                  <a:lnTo>
                    <a:pt x="673615" y="1165193"/>
                  </a:lnTo>
                  <a:lnTo>
                    <a:pt x="708988" y="1172890"/>
                  </a:lnTo>
                  <a:lnTo>
                    <a:pt x="742822" y="1179046"/>
                  </a:lnTo>
                  <a:lnTo>
                    <a:pt x="813567" y="1188282"/>
                  </a:lnTo>
                  <a:lnTo>
                    <a:pt x="847402" y="1192900"/>
                  </a:lnTo>
                  <a:lnTo>
                    <a:pt x="882774" y="1197517"/>
                  </a:lnTo>
                  <a:lnTo>
                    <a:pt x="902768" y="1199056"/>
                  </a:lnTo>
                  <a:lnTo>
                    <a:pt x="918147" y="1200596"/>
                  </a:lnTo>
                  <a:lnTo>
                    <a:pt x="951982" y="1203674"/>
                  </a:lnTo>
                  <a:lnTo>
                    <a:pt x="987354" y="1205213"/>
                  </a:lnTo>
                  <a:lnTo>
                    <a:pt x="1022727" y="1208292"/>
                  </a:lnTo>
                  <a:lnTo>
                    <a:pt x="1056561" y="1209831"/>
                  </a:lnTo>
                  <a:lnTo>
                    <a:pt x="1091934" y="1209831"/>
                  </a:lnTo>
                  <a:lnTo>
                    <a:pt x="1127306" y="1211370"/>
                  </a:lnTo>
                  <a:lnTo>
                    <a:pt x="1196513" y="1211370"/>
                  </a:lnTo>
                  <a:lnTo>
                    <a:pt x="1231886" y="1209831"/>
                  </a:lnTo>
                  <a:lnTo>
                    <a:pt x="1267258" y="1209831"/>
                  </a:lnTo>
                  <a:lnTo>
                    <a:pt x="1301093" y="1208292"/>
                  </a:lnTo>
                  <a:lnTo>
                    <a:pt x="1336465" y="1205213"/>
                  </a:lnTo>
                  <a:lnTo>
                    <a:pt x="1371838" y="1203674"/>
                  </a:lnTo>
                  <a:lnTo>
                    <a:pt x="1405672" y="1200596"/>
                  </a:lnTo>
                  <a:lnTo>
                    <a:pt x="1421052" y="1199056"/>
                  </a:lnTo>
                  <a:lnTo>
                    <a:pt x="1441045" y="1197517"/>
                  </a:lnTo>
                  <a:lnTo>
                    <a:pt x="1476418" y="1192900"/>
                  </a:lnTo>
                  <a:lnTo>
                    <a:pt x="1510252" y="1188282"/>
                  </a:lnTo>
                  <a:lnTo>
                    <a:pt x="1580997" y="1179046"/>
                  </a:lnTo>
                  <a:lnTo>
                    <a:pt x="1614832" y="1172890"/>
                  </a:lnTo>
                  <a:lnTo>
                    <a:pt x="1650204" y="1165193"/>
                  </a:lnTo>
                  <a:lnTo>
                    <a:pt x="1657894" y="1163654"/>
                  </a:lnTo>
                  <a:lnTo>
                    <a:pt x="1685577" y="1159037"/>
                  </a:lnTo>
                  <a:lnTo>
                    <a:pt x="1719411" y="1151340"/>
                  </a:lnTo>
                  <a:lnTo>
                    <a:pt x="1790156" y="1132870"/>
                  </a:lnTo>
                  <a:lnTo>
                    <a:pt x="1799384" y="1129791"/>
                  </a:lnTo>
                  <a:lnTo>
                    <a:pt x="1823991" y="1122095"/>
                  </a:lnTo>
                  <a:lnTo>
                    <a:pt x="1894736" y="1097468"/>
                  </a:lnTo>
                  <a:lnTo>
                    <a:pt x="1963943" y="1068222"/>
                  </a:lnTo>
                  <a:lnTo>
                    <a:pt x="1983936" y="1058987"/>
                  </a:lnTo>
                  <a:lnTo>
                    <a:pt x="1999316" y="1052830"/>
                  </a:lnTo>
                  <a:lnTo>
                    <a:pt x="2034688" y="1034359"/>
                  </a:lnTo>
                  <a:lnTo>
                    <a:pt x="2050067" y="1025124"/>
                  </a:lnTo>
                  <a:lnTo>
                    <a:pt x="2068523" y="1012810"/>
                  </a:lnTo>
                  <a:lnTo>
                    <a:pt x="2103895" y="989722"/>
                  </a:lnTo>
                  <a:lnTo>
                    <a:pt x="2139268" y="963555"/>
                  </a:lnTo>
                  <a:lnTo>
                    <a:pt x="2173102" y="934310"/>
                  </a:lnTo>
                  <a:lnTo>
                    <a:pt x="2208475" y="897368"/>
                  </a:lnTo>
                  <a:lnTo>
                    <a:pt x="2219240" y="885054"/>
                  </a:lnTo>
                  <a:lnTo>
                    <a:pt x="2243847" y="854270"/>
                  </a:lnTo>
                  <a:lnTo>
                    <a:pt x="2246923" y="849652"/>
                  </a:lnTo>
                  <a:lnTo>
                    <a:pt x="2268454" y="815789"/>
                  </a:lnTo>
                  <a:lnTo>
                    <a:pt x="2277682" y="795779"/>
                  </a:lnTo>
                  <a:lnTo>
                    <a:pt x="2286909" y="780387"/>
                  </a:lnTo>
                  <a:lnTo>
                    <a:pt x="2300751" y="744985"/>
                  </a:lnTo>
                  <a:lnTo>
                    <a:pt x="2311516" y="711122"/>
                  </a:lnTo>
                  <a:lnTo>
                    <a:pt x="2313054" y="701886"/>
                  </a:lnTo>
                  <a:lnTo>
                    <a:pt x="2319206" y="675720"/>
                  </a:lnTo>
                  <a:lnTo>
                    <a:pt x="2322282" y="640317"/>
                  </a:lnTo>
                  <a:lnTo>
                    <a:pt x="2323820" y="606454"/>
                  </a:lnTo>
                  <a:lnTo>
                    <a:pt x="2322282" y="571052"/>
                  </a:lnTo>
                  <a:lnTo>
                    <a:pt x="2319206" y="535650"/>
                  </a:lnTo>
                  <a:lnTo>
                    <a:pt x="2313054" y="509483"/>
                  </a:lnTo>
                  <a:lnTo>
                    <a:pt x="2311516" y="500248"/>
                  </a:lnTo>
                  <a:lnTo>
                    <a:pt x="2300751" y="466385"/>
                  </a:lnTo>
                  <a:lnTo>
                    <a:pt x="2286909" y="430983"/>
                  </a:lnTo>
                  <a:lnTo>
                    <a:pt x="2277682" y="415590"/>
                  </a:lnTo>
                  <a:lnTo>
                    <a:pt x="2268454" y="395581"/>
                  </a:lnTo>
                  <a:lnTo>
                    <a:pt x="2246923" y="361718"/>
                  </a:lnTo>
                  <a:lnTo>
                    <a:pt x="2243847" y="357100"/>
                  </a:lnTo>
                  <a:lnTo>
                    <a:pt x="2219240" y="326315"/>
                  </a:lnTo>
                  <a:lnTo>
                    <a:pt x="2208475" y="314002"/>
                  </a:lnTo>
                  <a:lnTo>
                    <a:pt x="2188482" y="290913"/>
                  </a:lnTo>
                  <a:lnTo>
                    <a:pt x="2150033" y="257050"/>
                  </a:lnTo>
                  <a:lnTo>
                    <a:pt x="2103895" y="221648"/>
                  </a:lnTo>
                  <a:lnTo>
                    <a:pt x="2068523" y="198560"/>
                  </a:lnTo>
                  <a:lnTo>
                    <a:pt x="2050067" y="186246"/>
                  </a:lnTo>
                  <a:lnTo>
                    <a:pt x="2034688" y="177010"/>
                  </a:lnTo>
                  <a:lnTo>
                    <a:pt x="1999316" y="158540"/>
                  </a:lnTo>
                  <a:lnTo>
                    <a:pt x="1983936" y="152383"/>
                  </a:lnTo>
                  <a:lnTo>
                    <a:pt x="1963943" y="143148"/>
                  </a:lnTo>
                  <a:lnTo>
                    <a:pt x="1928571" y="127755"/>
                  </a:lnTo>
                  <a:lnTo>
                    <a:pt x="1823991" y="89275"/>
                  </a:lnTo>
                  <a:lnTo>
                    <a:pt x="1799384" y="81578"/>
                  </a:lnTo>
                  <a:lnTo>
                    <a:pt x="1790156" y="78500"/>
                  </a:lnTo>
                  <a:lnTo>
                    <a:pt x="1719411" y="60029"/>
                  </a:lnTo>
                  <a:lnTo>
                    <a:pt x="1685577" y="52333"/>
                  </a:lnTo>
                  <a:lnTo>
                    <a:pt x="1657894" y="47716"/>
                  </a:lnTo>
                  <a:lnTo>
                    <a:pt x="1650204" y="46176"/>
                  </a:lnTo>
                  <a:lnTo>
                    <a:pt x="1614832" y="38480"/>
                  </a:lnTo>
                  <a:lnTo>
                    <a:pt x="1580997" y="32323"/>
                  </a:lnTo>
                  <a:lnTo>
                    <a:pt x="1545625" y="27706"/>
                  </a:lnTo>
                  <a:lnTo>
                    <a:pt x="1510252" y="23088"/>
                  </a:lnTo>
                  <a:lnTo>
                    <a:pt x="1476418" y="18470"/>
                  </a:lnTo>
                  <a:lnTo>
                    <a:pt x="1441045" y="13853"/>
                  </a:lnTo>
                  <a:lnTo>
                    <a:pt x="1421052" y="12313"/>
                  </a:lnTo>
                  <a:lnTo>
                    <a:pt x="1405672" y="10774"/>
                  </a:lnTo>
                  <a:lnTo>
                    <a:pt x="1371838" y="7696"/>
                  </a:lnTo>
                  <a:lnTo>
                    <a:pt x="1336465" y="6156"/>
                  </a:lnTo>
                  <a:lnTo>
                    <a:pt x="1301093" y="3078"/>
                  </a:lnTo>
                  <a:lnTo>
                    <a:pt x="1267258" y="1539"/>
                  </a:lnTo>
                  <a:lnTo>
                    <a:pt x="1231886" y="1539"/>
                  </a:lnTo>
                  <a:lnTo>
                    <a:pt x="1196513" y="0"/>
                  </a:lnTo>
                  <a:lnTo>
                    <a:pt x="1127306" y="0"/>
                  </a:lnTo>
                  <a:lnTo>
                    <a:pt x="1091934" y="1539"/>
                  </a:lnTo>
                  <a:lnTo>
                    <a:pt x="1056561" y="1539"/>
                  </a:lnTo>
                  <a:lnTo>
                    <a:pt x="1022727" y="3078"/>
                  </a:lnTo>
                  <a:lnTo>
                    <a:pt x="987354" y="6156"/>
                  </a:lnTo>
                  <a:lnTo>
                    <a:pt x="951982" y="7696"/>
                  </a:lnTo>
                  <a:lnTo>
                    <a:pt x="918147" y="10774"/>
                  </a:lnTo>
                  <a:lnTo>
                    <a:pt x="902768" y="12313"/>
                  </a:lnTo>
                  <a:lnTo>
                    <a:pt x="882774" y="13853"/>
                  </a:lnTo>
                  <a:lnTo>
                    <a:pt x="847402" y="18470"/>
                  </a:lnTo>
                  <a:lnTo>
                    <a:pt x="813567" y="23088"/>
                  </a:lnTo>
                  <a:lnTo>
                    <a:pt x="742822" y="32323"/>
                  </a:lnTo>
                  <a:lnTo>
                    <a:pt x="708988" y="38480"/>
                  </a:lnTo>
                  <a:lnTo>
                    <a:pt x="673615" y="46176"/>
                  </a:lnTo>
                  <a:lnTo>
                    <a:pt x="665926" y="47716"/>
                  </a:lnTo>
                  <a:lnTo>
                    <a:pt x="638243" y="52333"/>
                  </a:lnTo>
                  <a:lnTo>
                    <a:pt x="604408" y="60029"/>
                  </a:lnTo>
                  <a:lnTo>
                    <a:pt x="533663" y="78500"/>
                  </a:lnTo>
                  <a:lnTo>
                    <a:pt x="524435" y="81578"/>
                  </a:lnTo>
                  <a:lnTo>
                    <a:pt x="499829" y="89275"/>
                  </a:lnTo>
                  <a:lnTo>
                    <a:pt x="429083" y="113902"/>
                  </a:lnTo>
                  <a:lnTo>
                    <a:pt x="359876" y="143148"/>
                  </a:lnTo>
                  <a:lnTo>
                    <a:pt x="339883" y="152383"/>
                  </a:lnTo>
                  <a:lnTo>
                    <a:pt x="324504" y="158540"/>
                  </a:lnTo>
                  <a:lnTo>
                    <a:pt x="273752" y="186246"/>
                  </a:lnTo>
                  <a:lnTo>
                    <a:pt x="255297" y="198560"/>
                  </a:lnTo>
                  <a:lnTo>
                    <a:pt x="219924" y="221648"/>
                  </a:lnTo>
                  <a:lnTo>
                    <a:pt x="184552" y="247815"/>
                  </a:lnTo>
                  <a:lnTo>
                    <a:pt x="150717" y="277060"/>
                  </a:lnTo>
                  <a:lnTo>
                    <a:pt x="115345" y="314002"/>
                  </a:lnTo>
                  <a:lnTo>
                    <a:pt x="104579" y="326315"/>
                  </a:lnTo>
                  <a:lnTo>
                    <a:pt x="79972" y="357100"/>
                  </a:lnTo>
                  <a:lnTo>
                    <a:pt x="76896" y="361718"/>
                  </a:lnTo>
                  <a:lnTo>
                    <a:pt x="55365" y="395581"/>
                  </a:lnTo>
                  <a:lnTo>
                    <a:pt x="46138" y="415590"/>
                  </a:lnTo>
                  <a:lnTo>
                    <a:pt x="36910" y="430983"/>
                  </a:lnTo>
                  <a:lnTo>
                    <a:pt x="23069" y="466385"/>
                  </a:lnTo>
                  <a:lnTo>
                    <a:pt x="12303" y="500248"/>
                  </a:lnTo>
                  <a:lnTo>
                    <a:pt x="10765" y="509483"/>
                  </a:lnTo>
                  <a:lnTo>
                    <a:pt x="4613" y="535650"/>
                  </a:lnTo>
                  <a:lnTo>
                    <a:pt x="1537" y="571052"/>
                  </a:lnTo>
                  <a:lnTo>
                    <a:pt x="0" y="606454"/>
                  </a:lnTo>
                  <a:lnTo>
                    <a:pt x="1537" y="640317"/>
                  </a:lnTo>
                  <a:lnTo>
                    <a:pt x="4613" y="675720"/>
                  </a:lnTo>
                  <a:lnTo>
                    <a:pt x="10765" y="701886"/>
                  </a:lnTo>
                </a:path>
              </a:pathLst>
            </a:custGeom>
            <a:noFill/>
            <a:ln w="14427">
              <a:solidFill>
                <a:srgbClr val="5C40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856" name="object 173">
              <a:extLst>
                <a:ext uri="{FF2B5EF4-FFF2-40B4-BE49-F238E27FC236}">
                  <a16:creationId xmlns:a16="http://schemas.microsoft.com/office/drawing/2014/main" id="{425590AB-A4A7-4B37-8F51-B2D02E2B4D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1250" y="4792663"/>
              <a:ext cx="1128713" cy="549275"/>
            </a:xfrm>
            <a:custGeom>
              <a:avLst/>
              <a:gdLst>
                <a:gd name="T0" fmla="*/ 373 w 1604645"/>
                <a:gd name="T1" fmla="*/ 51641 h 780415"/>
                <a:gd name="T2" fmla="*/ 3167 w 1604645"/>
                <a:gd name="T3" fmla="*/ 60248 h 780415"/>
                <a:gd name="T4" fmla="*/ 5775 w 1604645"/>
                <a:gd name="T5" fmla="*/ 64364 h 780415"/>
                <a:gd name="T6" fmla="*/ 9314 w 1604645"/>
                <a:gd name="T7" fmla="*/ 68668 h 780415"/>
                <a:gd name="T8" fmla="*/ 13971 w 1604645"/>
                <a:gd name="T9" fmla="*/ 72972 h 780415"/>
                <a:gd name="T10" fmla="*/ 25334 w 1604645"/>
                <a:gd name="T11" fmla="*/ 80268 h 780415"/>
                <a:gd name="T12" fmla="*/ 33716 w 1604645"/>
                <a:gd name="T13" fmla="*/ 84011 h 780415"/>
                <a:gd name="T14" fmla="*/ 38001 w 1604645"/>
                <a:gd name="T15" fmla="*/ 85694 h 780415"/>
                <a:gd name="T16" fmla="*/ 46383 w 1604645"/>
                <a:gd name="T17" fmla="*/ 88314 h 780415"/>
                <a:gd name="T18" fmla="*/ 52158 w 1604645"/>
                <a:gd name="T19" fmla="*/ 89811 h 780415"/>
                <a:gd name="T20" fmla="*/ 59051 w 1604645"/>
                <a:gd name="T21" fmla="*/ 91307 h 780415"/>
                <a:gd name="T22" fmla="*/ 71718 w 1604645"/>
                <a:gd name="T23" fmla="*/ 93366 h 780415"/>
                <a:gd name="T24" fmla="*/ 79169 w 1604645"/>
                <a:gd name="T25" fmla="*/ 94114 h 780415"/>
                <a:gd name="T26" fmla="*/ 84385 w 1604645"/>
                <a:gd name="T27" fmla="*/ 94488 h 780415"/>
                <a:gd name="T28" fmla="*/ 101336 w 1604645"/>
                <a:gd name="T29" fmla="*/ 94863 h 780415"/>
                <a:gd name="T30" fmla="*/ 114003 w 1604645"/>
                <a:gd name="T31" fmla="*/ 94114 h 780415"/>
                <a:gd name="T32" fmla="*/ 118288 w 1604645"/>
                <a:gd name="T33" fmla="*/ 93740 h 780415"/>
                <a:gd name="T34" fmla="*/ 126670 w 1604645"/>
                <a:gd name="T35" fmla="*/ 92805 h 780415"/>
                <a:gd name="T36" fmla="*/ 139337 w 1604645"/>
                <a:gd name="T37" fmla="*/ 90560 h 780415"/>
                <a:gd name="T38" fmla="*/ 143622 w 1604645"/>
                <a:gd name="T39" fmla="*/ 89437 h 780415"/>
                <a:gd name="T40" fmla="*/ 152004 w 1604645"/>
                <a:gd name="T41" fmla="*/ 87191 h 780415"/>
                <a:gd name="T42" fmla="*/ 156661 w 1604645"/>
                <a:gd name="T43" fmla="*/ 85694 h 780415"/>
                <a:gd name="T44" fmla="*/ 164672 w 1604645"/>
                <a:gd name="T45" fmla="*/ 82327 h 780415"/>
                <a:gd name="T46" fmla="*/ 173240 w 1604645"/>
                <a:gd name="T47" fmla="*/ 77836 h 780415"/>
                <a:gd name="T48" fmla="*/ 181622 w 1604645"/>
                <a:gd name="T49" fmla="*/ 71661 h 780415"/>
                <a:gd name="T50" fmla="*/ 185907 w 1604645"/>
                <a:gd name="T51" fmla="*/ 67545 h 780415"/>
                <a:gd name="T52" fmla="*/ 190005 w 1604645"/>
                <a:gd name="T53" fmla="*/ 61744 h 780415"/>
                <a:gd name="T54" fmla="*/ 192986 w 1604645"/>
                <a:gd name="T55" fmla="*/ 55945 h 780415"/>
                <a:gd name="T56" fmla="*/ 194289 w 1604645"/>
                <a:gd name="T57" fmla="*/ 47712 h 780415"/>
                <a:gd name="T58" fmla="*/ 193917 w 1604645"/>
                <a:gd name="T59" fmla="*/ 43221 h 780415"/>
                <a:gd name="T60" fmla="*/ 191122 w 1604645"/>
                <a:gd name="T61" fmla="*/ 34614 h 780415"/>
                <a:gd name="T62" fmla="*/ 188515 w 1604645"/>
                <a:gd name="T63" fmla="*/ 30498 h 780415"/>
                <a:gd name="T64" fmla="*/ 184975 w 1604645"/>
                <a:gd name="T65" fmla="*/ 26195 h 780415"/>
                <a:gd name="T66" fmla="*/ 180319 w 1604645"/>
                <a:gd name="T67" fmla="*/ 21891 h 780415"/>
                <a:gd name="T68" fmla="*/ 168956 w 1604645"/>
                <a:gd name="T69" fmla="*/ 14594 h 780415"/>
                <a:gd name="T70" fmla="*/ 160573 w 1604645"/>
                <a:gd name="T71" fmla="*/ 10852 h 780415"/>
                <a:gd name="T72" fmla="*/ 156289 w 1604645"/>
                <a:gd name="T73" fmla="*/ 9168 h 780415"/>
                <a:gd name="T74" fmla="*/ 147906 w 1604645"/>
                <a:gd name="T75" fmla="*/ 6548 h 780415"/>
                <a:gd name="T76" fmla="*/ 142132 w 1604645"/>
                <a:gd name="T77" fmla="*/ 5052 h 780415"/>
                <a:gd name="T78" fmla="*/ 135238 w 1604645"/>
                <a:gd name="T79" fmla="*/ 3555 h 780415"/>
                <a:gd name="T80" fmla="*/ 122572 w 1604645"/>
                <a:gd name="T81" fmla="*/ 1497 h 780415"/>
                <a:gd name="T82" fmla="*/ 115121 w 1604645"/>
                <a:gd name="T83" fmla="*/ 748 h 780415"/>
                <a:gd name="T84" fmla="*/ 109905 w 1604645"/>
                <a:gd name="T85" fmla="*/ 374 h 780415"/>
                <a:gd name="T86" fmla="*/ 92953 w 1604645"/>
                <a:gd name="T87" fmla="*/ 0 h 780415"/>
                <a:gd name="T88" fmla="*/ 80286 w 1604645"/>
                <a:gd name="T89" fmla="*/ 748 h 780415"/>
                <a:gd name="T90" fmla="*/ 76002 w 1604645"/>
                <a:gd name="T91" fmla="*/ 1123 h 780415"/>
                <a:gd name="T92" fmla="*/ 67619 w 1604645"/>
                <a:gd name="T93" fmla="*/ 2058 h 780415"/>
                <a:gd name="T94" fmla="*/ 54953 w 1604645"/>
                <a:gd name="T95" fmla="*/ 4303 h 780415"/>
                <a:gd name="T96" fmla="*/ 50668 w 1604645"/>
                <a:gd name="T97" fmla="*/ 5426 h 780415"/>
                <a:gd name="T98" fmla="*/ 42286 w 1604645"/>
                <a:gd name="T99" fmla="*/ 7671 h 780415"/>
                <a:gd name="T100" fmla="*/ 37629 w 1604645"/>
                <a:gd name="T101" fmla="*/ 9168 h 780415"/>
                <a:gd name="T102" fmla="*/ 29618 w 1604645"/>
                <a:gd name="T103" fmla="*/ 12537 h 780415"/>
                <a:gd name="T104" fmla="*/ 21049 w 1604645"/>
                <a:gd name="T105" fmla="*/ 17027 h 780415"/>
                <a:gd name="T106" fmla="*/ 12667 w 1604645"/>
                <a:gd name="T107" fmla="*/ 23201 h 780415"/>
                <a:gd name="T108" fmla="*/ 8382 w 1604645"/>
                <a:gd name="T109" fmla="*/ 27317 h 780415"/>
                <a:gd name="T110" fmla="*/ 4284 w 1604645"/>
                <a:gd name="T111" fmla="*/ 33117 h 780415"/>
                <a:gd name="T112" fmla="*/ 1303 w 1604645"/>
                <a:gd name="T113" fmla="*/ 38918 h 780415"/>
                <a:gd name="T114" fmla="*/ 0 w 1604645"/>
                <a:gd name="T115" fmla="*/ 47150 h 78041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604645" h="780415">
                  <a:moveTo>
                    <a:pt x="0" y="392502"/>
                  </a:moveTo>
                  <a:lnTo>
                    <a:pt x="3075" y="424826"/>
                  </a:lnTo>
                  <a:lnTo>
                    <a:pt x="10765" y="460228"/>
                  </a:lnTo>
                  <a:lnTo>
                    <a:pt x="26144" y="495630"/>
                  </a:lnTo>
                  <a:lnTo>
                    <a:pt x="35372" y="507944"/>
                  </a:lnTo>
                  <a:lnTo>
                    <a:pt x="47675" y="529493"/>
                  </a:lnTo>
                  <a:lnTo>
                    <a:pt x="69207" y="555660"/>
                  </a:lnTo>
                  <a:lnTo>
                    <a:pt x="76896" y="564895"/>
                  </a:lnTo>
                  <a:lnTo>
                    <a:pt x="104579" y="589523"/>
                  </a:lnTo>
                  <a:lnTo>
                    <a:pt x="115345" y="600298"/>
                  </a:lnTo>
                  <a:lnTo>
                    <a:pt x="164559" y="634161"/>
                  </a:lnTo>
                  <a:lnTo>
                    <a:pt x="209159" y="660327"/>
                  </a:lnTo>
                  <a:lnTo>
                    <a:pt x="244531" y="677259"/>
                  </a:lnTo>
                  <a:lnTo>
                    <a:pt x="278366" y="691112"/>
                  </a:lnTo>
                  <a:lnTo>
                    <a:pt x="310662" y="704965"/>
                  </a:lnTo>
                  <a:lnTo>
                    <a:pt x="313738" y="704965"/>
                  </a:lnTo>
                  <a:lnTo>
                    <a:pt x="349111" y="717279"/>
                  </a:lnTo>
                  <a:lnTo>
                    <a:pt x="382945" y="726514"/>
                  </a:lnTo>
                  <a:lnTo>
                    <a:pt x="418318" y="735749"/>
                  </a:lnTo>
                  <a:lnTo>
                    <a:pt x="430621" y="738828"/>
                  </a:lnTo>
                  <a:lnTo>
                    <a:pt x="453690" y="744985"/>
                  </a:lnTo>
                  <a:lnTo>
                    <a:pt x="487525" y="751142"/>
                  </a:lnTo>
                  <a:lnTo>
                    <a:pt x="558270" y="763456"/>
                  </a:lnTo>
                  <a:lnTo>
                    <a:pt x="592105" y="768073"/>
                  </a:lnTo>
                  <a:lnTo>
                    <a:pt x="627477" y="771152"/>
                  </a:lnTo>
                  <a:lnTo>
                    <a:pt x="653622" y="774230"/>
                  </a:lnTo>
                  <a:lnTo>
                    <a:pt x="662850" y="774230"/>
                  </a:lnTo>
                  <a:lnTo>
                    <a:pt x="696684" y="777309"/>
                  </a:lnTo>
                  <a:lnTo>
                    <a:pt x="767429" y="780387"/>
                  </a:lnTo>
                  <a:lnTo>
                    <a:pt x="836636" y="780387"/>
                  </a:lnTo>
                  <a:lnTo>
                    <a:pt x="907381" y="777309"/>
                  </a:lnTo>
                  <a:lnTo>
                    <a:pt x="941216" y="774230"/>
                  </a:lnTo>
                  <a:lnTo>
                    <a:pt x="950444" y="774230"/>
                  </a:lnTo>
                  <a:lnTo>
                    <a:pt x="976589" y="771152"/>
                  </a:lnTo>
                  <a:lnTo>
                    <a:pt x="1011961" y="768073"/>
                  </a:lnTo>
                  <a:lnTo>
                    <a:pt x="1045796" y="763456"/>
                  </a:lnTo>
                  <a:lnTo>
                    <a:pt x="1116541" y="751142"/>
                  </a:lnTo>
                  <a:lnTo>
                    <a:pt x="1150375" y="744985"/>
                  </a:lnTo>
                  <a:lnTo>
                    <a:pt x="1173444" y="738828"/>
                  </a:lnTo>
                  <a:lnTo>
                    <a:pt x="1185748" y="735749"/>
                  </a:lnTo>
                  <a:lnTo>
                    <a:pt x="1221120" y="726514"/>
                  </a:lnTo>
                  <a:lnTo>
                    <a:pt x="1254955" y="717279"/>
                  </a:lnTo>
                  <a:lnTo>
                    <a:pt x="1290327" y="704965"/>
                  </a:lnTo>
                  <a:lnTo>
                    <a:pt x="1293403" y="704965"/>
                  </a:lnTo>
                  <a:lnTo>
                    <a:pt x="1325700" y="691112"/>
                  </a:lnTo>
                  <a:lnTo>
                    <a:pt x="1359534" y="677259"/>
                  </a:lnTo>
                  <a:lnTo>
                    <a:pt x="1376452" y="669563"/>
                  </a:lnTo>
                  <a:lnTo>
                    <a:pt x="1430279" y="640317"/>
                  </a:lnTo>
                  <a:lnTo>
                    <a:pt x="1488721" y="600298"/>
                  </a:lnTo>
                  <a:lnTo>
                    <a:pt x="1499487" y="589523"/>
                  </a:lnTo>
                  <a:lnTo>
                    <a:pt x="1527169" y="564895"/>
                  </a:lnTo>
                  <a:lnTo>
                    <a:pt x="1534859" y="555660"/>
                  </a:lnTo>
                  <a:lnTo>
                    <a:pt x="1556390" y="529493"/>
                  </a:lnTo>
                  <a:lnTo>
                    <a:pt x="1568694" y="507944"/>
                  </a:lnTo>
                  <a:lnTo>
                    <a:pt x="1577921" y="495630"/>
                  </a:lnTo>
                  <a:lnTo>
                    <a:pt x="1593301" y="460228"/>
                  </a:lnTo>
                  <a:lnTo>
                    <a:pt x="1600990" y="424826"/>
                  </a:lnTo>
                  <a:lnTo>
                    <a:pt x="1604066" y="392502"/>
                  </a:lnTo>
                  <a:lnTo>
                    <a:pt x="1604066" y="387884"/>
                  </a:lnTo>
                  <a:lnTo>
                    <a:pt x="1600990" y="355561"/>
                  </a:lnTo>
                  <a:lnTo>
                    <a:pt x="1593301" y="320158"/>
                  </a:lnTo>
                  <a:lnTo>
                    <a:pt x="1577921" y="284756"/>
                  </a:lnTo>
                  <a:lnTo>
                    <a:pt x="1568694" y="272442"/>
                  </a:lnTo>
                  <a:lnTo>
                    <a:pt x="1556390" y="250893"/>
                  </a:lnTo>
                  <a:lnTo>
                    <a:pt x="1534859" y="224726"/>
                  </a:lnTo>
                  <a:lnTo>
                    <a:pt x="1527169" y="215491"/>
                  </a:lnTo>
                  <a:lnTo>
                    <a:pt x="1499487" y="190864"/>
                  </a:lnTo>
                  <a:lnTo>
                    <a:pt x="1488721" y="180089"/>
                  </a:lnTo>
                  <a:lnTo>
                    <a:pt x="1439507" y="146226"/>
                  </a:lnTo>
                  <a:lnTo>
                    <a:pt x="1394907" y="120059"/>
                  </a:lnTo>
                  <a:lnTo>
                    <a:pt x="1359534" y="103128"/>
                  </a:lnTo>
                  <a:lnTo>
                    <a:pt x="1325700" y="89275"/>
                  </a:lnTo>
                  <a:lnTo>
                    <a:pt x="1293403" y="75422"/>
                  </a:lnTo>
                  <a:lnTo>
                    <a:pt x="1290327" y="75422"/>
                  </a:lnTo>
                  <a:lnTo>
                    <a:pt x="1254955" y="63108"/>
                  </a:lnTo>
                  <a:lnTo>
                    <a:pt x="1221120" y="53872"/>
                  </a:lnTo>
                  <a:lnTo>
                    <a:pt x="1185748" y="44637"/>
                  </a:lnTo>
                  <a:lnTo>
                    <a:pt x="1173444" y="41559"/>
                  </a:lnTo>
                  <a:lnTo>
                    <a:pt x="1150375" y="35402"/>
                  </a:lnTo>
                  <a:lnTo>
                    <a:pt x="1116541" y="29245"/>
                  </a:lnTo>
                  <a:lnTo>
                    <a:pt x="1045796" y="16931"/>
                  </a:lnTo>
                  <a:lnTo>
                    <a:pt x="1011961" y="12313"/>
                  </a:lnTo>
                  <a:lnTo>
                    <a:pt x="976589" y="9235"/>
                  </a:lnTo>
                  <a:lnTo>
                    <a:pt x="950444" y="6156"/>
                  </a:lnTo>
                  <a:lnTo>
                    <a:pt x="941216" y="6156"/>
                  </a:lnTo>
                  <a:lnTo>
                    <a:pt x="907381" y="3078"/>
                  </a:lnTo>
                  <a:lnTo>
                    <a:pt x="836636" y="0"/>
                  </a:lnTo>
                  <a:lnTo>
                    <a:pt x="767429" y="0"/>
                  </a:lnTo>
                  <a:lnTo>
                    <a:pt x="696684" y="3078"/>
                  </a:lnTo>
                  <a:lnTo>
                    <a:pt x="662850" y="6156"/>
                  </a:lnTo>
                  <a:lnTo>
                    <a:pt x="653622" y="6156"/>
                  </a:lnTo>
                  <a:lnTo>
                    <a:pt x="627477" y="9235"/>
                  </a:lnTo>
                  <a:lnTo>
                    <a:pt x="592105" y="12313"/>
                  </a:lnTo>
                  <a:lnTo>
                    <a:pt x="558270" y="16931"/>
                  </a:lnTo>
                  <a:lnTo>
                    <a:pt x="487525" y="29245"/>
                  </a:lnTo>
                  <a:lnTo>
                    <a:pt x="453690" y="35402"/>
                  </a:lnTo>
                  <a:lnTo>
                    <a:pt x="430621" y="41559"/>
                  </a:lnTo>
                  <a:lnTo>
                    <a:pt x="418318" y="44637"/>
                  </a:lnTo>
                  <a:lnTo>
                    <a:pt x="382945" y="53872"/>
                  </a:lnTo>
                  <a:lnTo>
                    <a:pt x="349111" y="63108"/>
                  </a:lnTo>
                  <a:lnTo>
                    <a:pt x="313738" y="75422"/>
                  </a:lnTo>
                  <a:lnTo>
                    <a:pt x="310662" y="75422"/>
                  </a:lnTo>
                  <a:lnTo>
                    <a:pt x="278366" y="89275"/>
                  </a:lnTo>
                  <a:lnTo>
                    <a:pt x="244531" y="103128"/>
                  </a:lnTo>
                  <a:lnTo>
                    <a:pt x="227614" y="110824"/>
                  </a:lnTo>
                  <a:lnTo>
                    <a:pt x="173786" y="140069"/>
                  </a:lnTo>
                  <a:lnTo>
                    <a:pt x="115345" y="180089"/>
                  </a:lnTo>
                  <a:lnTo>
                    <a:pt x="104579" y="190864"/>
                  </a:lnTo>
                  <a:lnTo>
                    <a:pt x="76896" y="215491"/>
                  </a:lnTo>
                  <a:lnTo>
                    <a:pt x="69207" y="224726"/>
                  </a:lnTo>
                  <a:lnTo>
                    <a:pt x="47675" y="250893"/>
                  </a:lnTo>
                  <a:lnTo>
                    <a:pt x="35372" y="272442"/>
                  </a:lnTo>
                  <a:lnTo>
                    <a:pt x="26144" y="284756"/>
                  </a:lnTo>
                  <a:lnTo>
                    <a:pt x="10765" y="320158"/>
                  </a:lnTo>
                  <a:lnTo>
                    <a:pt x="3075" y="355561"/>
                  </a:lnTo>
                  <a:lnTo>
                    <a:pt x="0" y="387884"/>
                  </a:lnTo>
                  <a:lnTo>
                    <a:pt x="0" y="392502"/>
                  </a:lnTo>
                </a:path>
              </a:pathLst>
            </a:custGeom>
            <a:noFill/>
            <a:ln w="14427">
              <a:solidFill>
                <a:srgbClr val="5C40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857" name="object 174">
              <a:extLst>
                <a:ext uri="{FF2B5EF4-FFF2-40B4-BE49-F238E27FC236}">
                  <a16:creationId xmlns:a16="http://schemas.microsoft.com/office/drawing/2014/main" id="{E617A104-15B4-42EC-A275-721E0A19ACC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1638" y="5062538"/>
              <a:ext cx="9525" cy="11112"/>
            </a:xfrm>
            <a:custGeom>
              <a:avLst/>
              <a:gdLst>
                <a:gd name="T0" fmla="*/ 861 w 14604"/>
                <a:gd name="T1" fmla="*/ 0 h 14604"/>
                <a:gd name="T2" fmla="*/ 248 w 14604"/>
                <a:gd name="T3" fmla="*/ 0 h 14604"/>
                <a:gd name="T4" fmla="*/ 0 w 14604"/>
                <a:gd name="T5" fmla="*/ 628 h 14604"/>
                <a:gd name="T6" fmla="*/ 0 w 14604"/>
                <a:gd name="T7" fmla="*/ 2173 h 14604"/>
                <a:gd name="T8" fmla="*/ 248 w 14604"/>
                <a:gd name="T9" fmla="*/ 2800 h 14604"/>
                <a:gd name="T10" fmla="*/ 861 w 14604"/>
                <a:gd name="T11" fmla="*/ 2800 h 14604"/>
                <a:gd name="T12" fmla="*/ 1110 w 14604"/>
                <a:gd name="T13" fmla="*/ 2173 h 14604"/>
                <a:gd name="T14" fmla="*/ 1110 w 14604"/>
                <a:gd name="T15" fmla="*/ 628 h 14604"/>
                <a:gd name="T16" fmla="*/ 861 w 14604"/>
                <a:gd name="T17" fmla="*/ 0 h 1460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604" h="14604">
                  <a:moveTo>
                    <a:pt x="11187" y="0"/>
                  </a:moveTo>
                  <a:lnTo>
                    <a:pt x="3229" y="0"/>
                  </a:lnTo>
                  <a:lnTo>
                    <a:pt x="0" y="3232"/>
                  </a:lnTo>
                  <a:lnTo>
                    <a:pt x="0" y="11197"/>
                  </a:lnTo>
                  <a:lnTo>
                    <a:pt x="3229" y="14431"/>
                  </a:lnTo>
                  <a:lnTo>
                    <a:pt x="11187" y="14431"/>
                  </a:lnTo>
                  <a:lnTo>
                    <a:pt x="14417" y="11197"/>
                  </a:lnTo>
                  <a:lnTo>
                    <a:pt x="14417" y="3232"/>
                  </a:lnTo>
                  <a:lnTo>
                    <a:pt x="11187" y="0"/>
                  </a:lnTo>
                  <a:close/>
                </a:path>
              </a:pathLst>
            </a:custGeom>
            <a:solidFill>
              <a:srgbClr val="5C4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858" name="object 175">
              <a:extLst>
                <a:ext uri="{FF2B5EF4-FFF2-40B4-BE49-F238E27FC236}">
                  <a16:creationId xmlns:a16="http://schemas.microsoft.com/office/drawing/2014/main" id="{47FFA684-17E6-49AA-A7E1-5296D04DA7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0250" y="4249738"/>
              <a:ext cx="19050" cy="63500"/>
            </a:xfrm>
            <a:custGeom>
              <a:avLst/>
              <a:gdLst>
                <a:gd name="T0" fmla="*/ 0 w 26669"/>
                <a:gd name="T1" fmla="*/ 0 h 90804"/>
                <a:gd name="T2" fmla="*/ 1430 w 26669"/>
                <a:gd name="T3" fmla="*/ 5400 h 90804"/>
                <a:gd name="T4" fmla="*/ 2656 w 26669"/>
                <a:gd name="T5" fmla="*/ 9360 h 90804"/>
                <a:gd name="T6" fmla="*/ 3473 w 26669"/>
                <a:gd name="T7" fmla="*/ 6661 h 90804"/>
                <a:gd name="T8" fmla="*/ 3064 w 26669"/>
                <a:gd name="T9" fmla="*/ 10621 h 90804"/>
                <a:gd name="T10" fmla="*/ 409 w 26669"/>
                <a:gd name="T11" fmla="*/ 7201 h 90804"/>
                <a:gd name="T12" fmla="*/ 2656 w 26669"/>
                <a:gd name="T13" fmla="*/ 9360 h 908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6669" h="90804">
                  <a:moveTo>
                    <a:pt x="0" y="0"/>
                  </a:moveTo>
                  <a:lnTo>
                    <a:pt x="10765" y="46176"/>
                  </a:lnTo>
                  <a:lnTo>
                    <a:pt x="19993" y="80039"/>
                  </a:lnTo>
                  <a:lnTo>
                    <a:pt x="26144" y="56951"/>
                  </a:lnTo>
                  <a:lnTo>
                    <a:pt x="23069" y="90814"/>
                  </a:lnTo>
                  <a:lnTo>
                    <a:pt x="3075" y="61569"/>
                  </a:lnTo>
                  <a:lnTo>
                    <a:pt x="19993" y="80039"/>
                  </a:lnTo>
                </a:path>
              </a:pathLst>
            </a:custGeom>
            <a:noFill/>
            <a:ln w="672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859" name="object 176">
              <a:extLst>
                <a:ext uri="{FF2B5EF4-FFF2-40B4-BE49-F238E27FC236}">
                  <a16:creationId xmlns:a16="http://schemas.microsoft.com/office/drawing/2014/main" id="{501AD026-C868-47AA-8EE9-6FBA9E565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488" y="4410075"/>
              <a:ext cx="33337" cy="134938"/>
            </a:xfrm>
            <a:custGeom>
              <a:avLst/>
              <a:gdLst>
                <a:gd name="T0" fmla="*/ 167 w 48259"/>
                <a:gd name="T1" fmla="*/ 0 h 191135"/>
                <a:gd name="T2" fmla="*/ 2005 w 48259"/>
                <a:gd name="T3" fmla="*/ 11815 h 191135"/>
                <a:gd name="T4" fmla="*/ 3510 w 48259"/>
                <a:gd name="T5" fmla="*/ 20963 h 191135"/>
                <a:gd name="T6" fmla="*/ 5181 w 48259"/>
                <a:gd name="T7" fmla="*/ 14864 h 191135"/>
                <a:gd name="T8" fmla="*/ 3844 w 48259"/>
                <a:gd name="T9" fmla="*/ 23631 h 191135"/>
                <a:gd name="T10" fmla="*/ 0 w 48259"/>
                <a:gd name="T11" fmla="*/ 16008 h 191135"/>
                <a:gd name="T12" fmla="*/ 3510 w 48259"/>
                <a:gd name="T13" fmla="*/ 20963 h 19113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8259" h="191135">
                  <a:moveTo>
                    <a:pt x="1537" y="0"/>
                  </a:moveTo>
                  <a:lnTo>
                    <a:pt x="18455" y="95432"/>
                  </a:lnTo>
                  <a:lnTo>
                    <a:pt x="32296" y="169314"/>
                  </a:lnTo>
                  <a:lnTo>
                    <a:pt x="47675" y="120059"/>
                  </a:lnTo>
                  <a:lnTo>
                    <a:pt x="35372" y="190864"/>
                  </a:lnTo>
                  <a:lnTo>
                    <a:pt x="0" y="129294"/>
                  </a:lnTo>
                  <a:lnTo>
                    <a:pt x="32296" y="169314"/>
                  </a:lnTo>
                </a:path>
              </a:pathLst>
            </a:custGeom>
            <a:noFill/>
            <a:ln w="672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860" name="object 177">
              <a:extLst>
                <a:ext uri="{FF2B5EF4-FFF2-40B4-BE49-F238E27FC236}">
                  <a16:creationId xmlns:a16="http://schemas.microsoft.com/office/drawing/2014/main" id="{109BBCE3-312A-4B05-92DA-94C7F5BA165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550" y="4579938"/>
              <a:ext cx="47625" cy="188912"/>
            </a:xfrm>
            <a:custGeom>
              <a:avLst/>
              <a:gdLst>
                <a:gd name="T0" fmla="*/ 2451 w 66675"/>
                <a:gd name="T1" fmla="*/ 0 h 266700"/>
                <a:gd name="T2" fmla="*/ 3881 w 66675"/>
                <a:gd name="T3" fmla="*/ 16914 h 266700"/>
                <a:gd name="T4" fmla="*/ 5106 w 66675"/>
                <a:gd name="T5" fmla="*/ 29745 h 266700"/>
                <a:gd name="T6" fmla="*/ 8783 w 66675"/>
                <a:gd name="T7" fmla="*/ 21579 h 266700"/>
                <a:gd name="T8" fmla="*/ 5515 w 66675"/>
                <a:gd name="T9" fmla="*/ 33633 h 266700"/>
                <a:gd name="T10" fmla="*/ 0 w 66675"/>
                <a:gd name="T11" fmla="*/ 22163 h 266700"/>
                <a:gd name="T12" fmla="*/ 5106 w 66675"/>
                <a:gd name="T13" fmla="*/ 29745 h 2667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6675" h="266700">
                  <a:moveTo>
                    <a:pt x="18455" y="0"/>
                  </a:moveTo>
                  <a:lnTo>
                    <a:pt x="29220" y="133912"/>
                  </a:lnTo>
                  <a:lnTo>
                    <a:pt x="38448" y="235501"/>
                  </a:lnTo>
                  <a:lnTo>
                    <a:pt x="66131" y="170854"/>
                  </a:lnTo>
                  <a:lnTo>
                    <a:pt x="41524" y="266286"/>
                  </a:lnTo>
                  <a:lnTo>
                    <a:pt x="0" y="175471"/>
                  </a:lnTo>
                  <a:lnTo>
                    <a:pt x="38448" y="235501"/>
                  </a:lnTo>
                </a:path>
              </a:pathLst>
            </a:custGeom>
            <a:noFill/>
            <a:ln w="672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861" name="object 178">
              <a:extLst>
                <a:ext uri="{FF2B5EF4-FFF2-40B4-BE49-F238E27FC236}">
                  <a16:creationId xmlns:a16="http://schemas.microsoft.com/office/drawing/2014/main" id="{E71D6E39-A2D3-4D34-B0E0-414A8C40C08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725" y="4797425"/>
              <a:ext cx="34925" cy="147638"/>
            </a:xfrm>
            <a:custGeom>
              <a:avLst/>
              <a:gdLst>
                <a:gd name="T0" fmla="*/ 3248 w 50800"/>
                <a:gd name="T1" fmla="*/ 0 h 208279"/>
                <a:gd name="T2" fmla="*/ 2760 w 50800"/>
                <a:gd name="T3" fmla="*/ 13082 h 208279"/>
                <a:gd name="T4" fmla="*/ 2436 w 50800"/>
                <a:gd name="T5" fmla="*/ 23236 h 208279"/>
                <a:gd name="T6" fmla="*/ 5359 w 50800"/>
                <a:gd name="T7" fmla="*/ 17182 h 208279"/>
                <a:gd name="T8" fmla="*/ 2274 w 50800"/>
                <a:gd name="T9" fmla="*/ 26361 h 208279"/>
                <a:gd name="T10" fmla="*/ 0 w 50800"/>
                <a:gd name="T11" fmla="*/ 16988 h 208279"/>
                <a:gd name="T12" fmla="*/ 2436 w 50800"/>
                <a:gd name="T13" fmla="*/ 23236 h 20827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0800" h="208279">
                  <a:moveTo>
                    <a:pt x="30758" y="0"/>
                  </a:moveTo>
                  <a:lnTo>
                    <a:pt x="26144" y="103128"/>
                  </a:lnTo>
                  <a:lnTo>
                    <a:pt x="23069" y="183167"/>
                  </a:lnTo>
                  <a:lnTo>
                    <a:pt x="50751" y="135451"/>
                  </a:lnTo>
                  <a:lnTo>
                    <a:pt x="21531" y="207795"/>
                  </a:lnTo>
                  <a:lnTo>
                    <a:pt x="0" y="133912"/>
                  </a:lnTo>
                  <a:lnTo>
                    <a:pt x="23069" y="183167"/>
                  </a:lnTo>
                </a:path>
              </a:pathLst>
            </a:custGeom>
            <a:noFill/>
            <a:ln w="672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862" name="object 179">
              <a:extLst>
                <a:ext uri="{FF2B5EF4-FFF2-40B4-BE49-F238E27FC236}">
                  <a16:creationId xmlns:a16="http://schemas.microsoft.com/office/drawing/2014/main" id="{66FE3B2A-AB78-434E-BE5F-0C184F23CD9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663" y="5064125"/>
              <a:ext cx="19050" cy="6350"/>
            </a:xfrm>
            <a:custGeom>
              <a:avLst/>
              <a:gdLst>
                <a:gd name="T0" fmla="*/ 2781 w 27940"/>
                <a:gd name="T1" fmla="*/ 958 h 8254"/>
                <a:gd name="T2" fmla="*/ 309 w 27940"/>
                <a:gd name="T3" fmla="*/ 958 h 8254"/>
                <a:gd name="T4" fmla="*/ 1081 w 27940"/>
                <a:gd name="T5" fmla="*/ 1596 h 8254"/>
                <a:gd name="T6" fmla="*/ 0 w 27940"/>
                <a:gd name="T7" fmla="*/ 958 h 8254"/>
                <a:gd name="T8" fmla="*/ 1081 w 27940"/>
                <a:gd name="T9" fmla="*/ 0 h 8254"/>
                <a:gd name="T10" fmla="*/ 309 w 27940"/>
                <a:gd name="T11" fmla="*/ 958 h 82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7940" h="8254">
                  <a:moveTo>
                    <a:pt x="27682" y="4617"/>
                  </a:moveTo>
                  <a:lnTo>
                    <a:pt x="3075" y="4617"/>
                  </a:lnTo>
                  <a:lnTo>
                    <a:pt x="10765" y="7696"/>
                  </a:lnTo>
                  <a:lnTo>
                    <a:pt x="0" y="4617"/>
                  </a:lnTo>
                  <a:lnTo>
                    <a:pt x="10765" y="0"/>
                  </a:lnTo>
                  <a:lnTo>
                    <a:pt x="3075" y="4617"/>
                  </a:lnTo>
                </a:path>
              </a:pathLst>
            </a:custGeom>
            <a:noFill/>
            <a:ln w="673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863" name="object 180">
              <a:extLst>
                <a:ext uri="{FF2B5EF4-FFF2-40B4-BE49-F238E27FC236}">
                  <a16:creationId xmlns:a16="http://schemas.microsoft.com/office/drawing/2014/main" id="{1502D6AD-6833-41DC-B510-E0908F9D067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725" y="5189538"/>
              <a:ext cx="34925" cy="146050"/>
            </a:xfrm>
            <a:custGeom>
              <a:avLst/>
              <a:gdLst>
                <a:gd name="T0" fmla="*/ 3248 w 50800"/>
                <a:gd name="T1" fmla="*/ 24704 h 208279"/>
                <a:gd name="T2" fmla="*/ 2760 w 50800"/>
                <a:gd name="T3" fmla="*/ 12443 h 208279"/>
                <a:gd name="T4" fmla="*/ 2436 w 50800"/>
                <a:gd name="T5" fmla="*/ 2928 h 208279"/>
                <a:gd name="T6" fmla="*/ 0 w 50800"/>
                <a:gd name="T7" fmla="*/ 8784 h 208279"/>
                <a:gd name="T8" fmla="*/ 2274 w 50800"/>
                <a:gd name="T9" fmla="*/ 0 h 208279"/>
                <a:gd name="T10" fmla="*/ 5359 w 50800"/>
                <a:gd name="T11" fmla="*/ 8600 h 208279"/>
                <a:gd name="T12" fmla="*/ 2436 w 50800"/>
                <a:gd name="T13" fmla="*/ 2928 h 20827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0800" h="208279">
                  <a:moveTo>
                    <a:pt x="30758" y="207795"/>
                  </a:moveTo>
                  <a:lnTo>
                    <a:pt x="26144" y="104667"/>
                  </a:lnTo>
                  <a:lnTo>
                    <a:pt x="23069" y="24627"/>
                  </a:lnTo>
                  <a:lnTo>
                    <a:pt x="0" y="73882"/>
                  </a:lnTo>
                  <a:lnTo>
                    <a:pt x="21531" y="0"/>
                  </a:lnTo>
                  <a:lnTo>
                    <a:pt x="50751" y="72343"/>
                  </a:lnTo>
                  <a:lnTo>
                    <a:pt x="23069" y="24627"/>
                  </a:lnTo>
                </a:path>
              </a:pathLst>
            </a:custGeom>
            <a:noFill/>
            <a:ln w="672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864" name="object 181">
              <a:extLst>
                <a:ext uri="{FF2B5EF4-FFF2-40B4-BE49-F238E27FC236}">
                  <a16:creationId xmlns:a16="http://schemas.microsoft.com/office/drawing/2014/main" id="{69DFFD81-0D16-4181-9A87-918CF4F85CFC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550" y="5365750"/>
              <a:ext cx="47625" cy="187325"/>
            </a:xfrm>
            <a:custGeom>
              <a:avLst/>
              <a:gdLst>
                <a:gd name="T0" fmla="*/ 2451 w 66675"/>
                <a:gd name="T1" fmla="*/ 31973 h 266700"/>
                <a:gd name="T2" fmla="*/ 3881 w 66675"/>
                <a:gd name="T3" fmla="*/ 15894 h 266700"/>
                <a:gd name="T4" fmla="*/ 5106 w 66675"/>
                <a:gd name="T5" fmla="*/ 3696 h 266700"/>
                <a:gd name="T6" fmla="*/ 0 w 66675"/>
                <a:gd name="T7" fmla="*/ 10904 h 266700"/>
                <a:gd name="T8" fmla="*/ 5515 w 66675"/>
                <a:gd name="T9" fmla="*/ 0 h 266700"/>
                <a:gd name="T10" fmla="*/ 8783 w 66675"/>
                <a:gd name="T11" fmla="*/ 11459 h 266700"/>
                <a:gd name="T12" fmla="*/ 5106 w 66675"/>
                <a:gd name="T13" fmla="*/ 3696 h 2667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6675" h="266700">
                  <a:moveTo>
                    <a:pt x="18455" y="266286"/>
                  </a:moveTo>
                  <a:lnTo>
                    <a:pt x="29220" y="132373"/>
                  </a:lnTo>
                  <a:lnTo>
                    <a:pt x="38448" y="30784"/>
                  </a:lnTo>
                  <a:lnTo>
                    <a:pt x="0" y="90814"/>
                  </a:lnTo>
                  <a:lnTo>
                    <a:pt x="41524" y="0"/>
                  </a:lnTo>
                  <a:lnTo>
                    <a:pt x="66131" y="95432"/>
                  </a:lnTo>
                  <a:lnTo>
                    <a:pt x="38448" y="30784"/>
                  </a:lnTo>
                </a:path>
              </a:pathLst>
            </a:custGeom>
            <a:noFill/>
            <a:ln w="672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865" name="object 182">
              <a:extLst>
                <a:ext uri="{FF2B5EF4-FFF2-40B4-BE49-F238E27FC236}">
                  <a16:creationId xmlns:a16="http://schemas.microsoft.com/office/drawing/2014/main" id="{86013DFC-DEB7-426E-B4B5-CBD61FA452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488" y="5589588"/>
              <a:ext cx="33337" cy="133350"/>
            </a:xfrm>
            <a:custGeom>
              <a:avLst/>
              <a:gdLst>
                <a:gd name="T0" fmla="*/ 167 w 48259"/>
                <a:gd name="T1" fmla="*/ 22012 h 191134"/>
                <a:gd name="T2" fmla="*/ 2005 w 48259"/>
                <a:gd name="T3" fmla="*/ 11006 h 191134"/>
                <a:gd name="T4" fmla="*/ 3510 w 48259"/>
                <a:gd name="T5" fmla="*/ 2485 h 191134"/>
                <a:gd name="T6" fmla="*/ 0 w 48259"/>
                <a:gd name="T7" fmla="*/ 7101 h 191134"/>
                <a:gd name="T8" fmla="*/ 3844 w 48259"/>
                <a:gd name="T9" fmla="*/ 0 h 191134"/>
                <a:gd name="T10" fmla="*/ 5181 w 48259"/>
                <a:gd name="T11" fmla="*/ 8166 h 191134"/>
                <a:gd name="T12" fmla="*/ 3510 w 48259"/>
                <a:gd name="T13" fmla="*/ 2485 h 1911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8259" h="191134">
                  <a:moveTo>
                    <a:pt x="1537" y="190864"/>
                  </a:moveTo>
                  <a:lnTo>
                    <a:pt x="18455" y="95432"/>
                  </a:lnTo>
                  <a:lnTo>
                    <a:pt x="32296" y="21549"/>
                  </a:lnTo>
                  <a:lnTo>
                    <a:pt x="0" y="61569"/>
                  </a:lnTo>
                  <a:lnTo>
                    <a:pt x="35372" y="0"/>
                  </a:lnTo>
                  <a:lnTo>
                    <a:pt x="47675" y="70804"/>
                  </a:lnTo>
                  <a:lnTo>
                    <a:pt x="32296" y="21549"/>
                  </a:lnTo>
                </a:path>
              </a:pathLst>
            </a:custGeom>
            <a:noFill/>
            <a:ln w="672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866" name="object 183">
              <a:extLst>
                <a:ext uri="{FF2B5EF4-FFF2-40B4-BE49-F238E27FC236}">
                  <a16:creationId xmlns:a16="http://schemas.microsoft.com/office/drawing/2014/main" id="{B2859ACC-B3E9-4573-9527-9F59AB66816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0250" y="5821363"/>
              <a:ext cx="19050" cy="63500"/>
            </a:xfrm>
            <a:custGeom>
              <a:avLst/>
              <a:gdLst>
                <a:gd name="T0" fmla="*/ 0 w 26669"/>
                <a:gd name="T1" fmla="*/ 10621 h 90804"/>
                <a:gd name="T2" fmla="*/ 1430 w 26669"/>
                <a:gd name="T3" fmla="*/ 5220 h 90804"/>
                <a:gd name="T4" fmla="*/ 2656 w 26669"/>
                <a:gd name="T5" fmla="*/ 1260 h 90804"/>
                <a:gd name="T6" fmla="*/ 409 w 26669"/>
                <a:gd name="T7" fmla="*/ 3420 h 90804"/>
                <a:gd name="T8" fmla="*/ 3064 w 26669"/>
                <a:gd name="T9" fmla="*/ 0 h 90804"/>
                <a:gd name="T10" fmla="*/ 3473 w 26669"/>
                <a:gd name="T11" fmla="*/ 3961 h 90804"/>
                <a:gd name="T12" fmla="*/ 2656 w 26669"/>
                <a:gd name="T13" fmla="*/ 1260 h 908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6669" h="90804">
                  <a:moveTo>
                    <a:pt x="0" y="90814"/>
                  </a:moveTo>
                  <a:lnTo>
                    <a:pt x="10765" y="44637"/>
                  </a:lnTo>
                  <a:lnTo>
                    <a:pt x="19993" y="10774"/>
                  </a:lnTo>
                  <a:lnTo>
                    <a:pt x="3075" y="29245"/>
                  </a:lnTo>
                  <a:lnTo>
                    <a:pt x="23069" y="0"/>
                  </a:lnTo>
                  <a:lnTo>
                    <a:pt x="26144" y="33862"/>
                  </a:lnTo>
                  <a:lnTo>
                    <a:pt x="19993" y="10774"/>
                  </a:lnTo>
                </a:path>
              </a:pathLst>
            </a:custGeom>
            <a:noFill/>
            <a:ln w="672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867" name="object 184">
              <a:extLst>
                <a:ext uri="{FF2B5EF4-FFF2-40B4-BE49-F238E27FC236}">
                  <a16:creationId xmlns:a16="http://schemas.microsoft.com/office/drawing/2014/main" id="{BBFBD09D-8869-45FE-AB66-96A1E3CA5B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8550" y="4249738"/>
              <a:ext cx="15875" cy="65087"/>
            </a:xfrm>
            <a:custGeom>
              <a:avLst/>
              <a:gdLst>
                <a:gd name="T0" fmla="*/ 1024 w 23494"/>
                <a:gd name="T1" fmla="*/ 0 h 92710"/>
                <a:gd name="T2" fmla="*/ 1171 w 23494"/>
                <a:gd name="T3" fmla="*/ 5529 h 92710"/>
                <a:gd name="T4" fmla="*/ 1171 w 23494"/>
                <a:gd name="T5" fmla="*/ 9768 h 92710"/>
                <a:gd name="T6" fmla="*/ 2195 w 23494"/>
                <a:gd name="T7" fmla="*/ 7187 h 92710"/>
                <a:gd name="T8" fmla="*/ 1171 w 23494"/>
                <a:gd name="T9" fmla="*/ 11057 h 92710"/>
                <a:gd name="T10" fmla="*/ 0 w 23494"/>
                <a:gd name="T11" fmla="*/ 7187 h 92710"/>
                <a:gd name="T12" fmla="*/ 1171 w 23494"/>
                <a:gd name="T13" fmla="*/ 9768 h 927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3494" h="92710">
                  <a:moveTo>
                    <a:pt x="10765" y="0"/>
                  </a:moveTo>
                  <a:lnTo>
                    <a:pt x="12303" y="46176"/>
                  </a:lnTo>
                  <a:lnTo>
                    <a:pt x="12303" y="81578"/>
                  </a:lnTo>
                  <a:lnTo>
                    <a:pt x="23069" y="60029"/>
                  </a:lnTo>
                  <a:lnTo>
                    <a:pt x="12303" y="92353"/>
                  </a:lnTo>
                  <a:lnTo>
                    <a:pt x="0" y="60029"/>
                  </a:lnTo>
                  <a:lnTo>
                    <a:pt x="12303" y="81578"/>
                  </a:lnTo>
                </a:path>
              </a:pathLst>
            </a:custGeom>
            <a:noFill/>
            <a:ln w="672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868" name="object 185">
              <a:extLst>
                <a:ext uri="{FF2B5EF4-FFF2-40B4-BE49-F238E27FC236}">
                  <a16:creationId xmlns:a16="http://schemas.microsoft.com/office/drawing/2014/main" id="{CBF69337-F44B-4A25-AA9D-59BF8A42EA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0613" y="4408488"/>
              <a:ext cx="34925" cy="139700"/>
            </a:xfrm>
            <a:custGeom>
              <a:avLst/>
              <a:gdLst>
                <a:gd name="T0" fmla="*/ 1701 w 49530"/>
                <a:gd name="T1" fmla="*/ 0 h 198754"/>
                <a:gd name="T2" fmla="*/ 2835 w 49530"/>
                <a:gd name="T3" fmla="*/ 11879 h 198754"/>
                <a:gd name="T4" fmla="*/ 3591 w 49530"/>
                <a:gd name="T5" fmla="*/ 21159 h 198754"/>
                <a:gd name="T6" fmla="*/ 6049 w 49530"/>
                <a:gd name="T7" fmla="*/ 15219 h 198754"/>
                <a:gd name="T8" fmla="*/ 3781 w 49530"/>
                <a:gd name="T9" fmla="*/ 23943 h 198754"/>
                <a:gd name="T10" fmla="*/ 0 w 49530"/>
                <a:gd name="T11" fmla="*/ 15776 h 198754"/>
                <a:gd name="T12" fmla="*/ 3591 w 49530"/>
                <a:gd name="T13" fmla="*/ 21159 h 1987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9530" h="198754">
                  <a:moveTo>
                    <a:pt x="13841" y="0"/>
                  </a:moveTo>
                  <a:lnTo>
                    <a:pt x="23069" y="98510"/>
                  </a:lnTo>
                  <a:lnTo>
                    <a:pt x="29220" y="175471"/>
                  </a:lnTo>
                  <a:lnTo>
                    <a:pt x="49213" y="126216"/>
                  </a:lnTo>
                  <a:lnTo>
                    <a:pt x="30758" y="198560"/>
                  </a:lnTo>
                  <a:lnTo>
                    <a:pt x="0" y="130834"/>
                  </a:lnTo>
                  <a:lnTo>
                    <a:pt x="29220" y="175471"/>
                  </a:lnTo>
                </a:path>
              </a:pathLst>
            </a:custGeom>
            <a:noFill/>
            <a:ln w="672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869" name="object 186">
              <a:extLst>
                <a:ext uri="{FF2B5EF4-FFF2-40B4-BE49-F238E27FC236}">
                  <a16:creationId xmlns:a16="http://schemas.microsoft.com/office/drawing/2014/main" id="{31DCB871-ACB3-402D-8AB5-44B27A076C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5850" y="4576763"/>
              <a:ext cx="50800" cy="195262"/>
            </a:xfrm>
            <a:custGeom>
              <a:avLst/>
              <a:gdLst>
                <a:gd name="T0" fmla="*/ 0 w 72390"/>
                <a:gd name="T1" fmla="*/ 0 h 277495"/>
                <a:gd name="T2" fmla="*/ 3673 w 72390"/>
                <a:gd name="T3" fmla="*/ 16816 h 277495"/>
                <a:gd name="T4" fmla="*/ 6245 w 72390"/>
                <a:gd name="T5" fmla="*/ 29709 h 277495"/>
                <a:gd name="T6" fmla="*/ 8633 w 72390"/>
                <a:gd name="T7" fmla="*/ 20926 h 277495"/>
                <a:gd name="T8" fmla="*/ 7164 w 72390"/>
                <a:gd name="T9" fmla="*/ 33631 h 277495"/>
                <a:gd name="T10" fmla="*/ 551 w 72390"/>
                <a:gd name="T11" fmla="*/ 22608 h 277495"/>
                <a:gd name="T12" fmla="*/ 6245 w 72390"/>
                <a:gd name="T13" fmla="*/ 29709 h 27749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2390" h="277495">
                  <a:moveTo>
                    <a:pt x="0" y="0"/>
                  </a:moveTo>
                  <a:lnTo>
                    <a:pt x="30758" y="138530"/>
                  </a:lnTo>
                  <a:lnTo>
                    <a:pt x="52289" y="244736"/>
                  </a:lnTo>
                  <a:lnTo>
                    <a:pt x="72282" y="172393"/>
                  </a:lnTo>
                  <a:lnTo>
                    <a:pt x="59979" y="277060"/>
                  </a:lnTo>
                  <a:lnTo>
                    <a:pt x="4613" y="186246"/>
                  </a:lnTo>
                  <a:lnTo>
                    <a:pt x="52289" y="244736"/>
                  </a:lnTo>
                </a:path>
              </a:pathLst>
            </a:custGeom>
            <a:noFill/>
            <a:ln w="672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870" name="object 187">
              <a:extLst>
                <a:ext uri="{FF2B5EF4-FFF2-40B4-BE49-F238E27FC236}">
                  <a16:creationId xmlns:a16="http://schemas.microsoft.com/office/drawing/2014/main" id="{760D4D06-2491-4AE3-BFD2-E2633B80CE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5213" y="4794250"/>
              <a:ext cx="82550" cy="152400"/>
            </a:xfrm>
            <a:custGeom>
              <a:avLst/>
              <a:gdLst>
                <a:gd name="T0" fmla="*/ 0 w 115569"/>
                <a:gd name="T1" fmla="*/ 0 h 215900"/>
                <a:gd name="T2" fmla="*/ 7762 w 115569"/>
                <a:gd name="T3" fmla="*/ 13328 h 215900"/>
                <a:gd name="T4" fmla="*/ 13482 w 115569"/>
                <a:gd name="T5" fmla="*/ 23612 h 215900"/>
                <a:gd name="T6" fmla="*/ 13482 w 115569"/>
                <a:gd name="T7" fmla="*/ 15614 h 215900"/>
                <a:gd name="T8" fmla="*/ 15320 w 115569"/>
                <a:gd name="T9" fmla="*/ 26658 h 215900"/>
                <a:gd name="T10" fmla="*/ 6331 w 115569"/>
                <a:gd name="T11" fmla="*/ 19041 h 215900"/>
                <a:gd name="T12" fmla="*/ 13482 w 115569"/>
                <a:gd name="T13" fmla="*/ 23612 h 2159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5569" h="215900">
                  <a:moveTo>
                    <a:pt x="0" y="0"/>
                  </a:moveTo>
                  <a:lnTo>
                    <a:pt x="58441" y="107745"/>
                  </a:lnTo>
                  <a:lnTo>
                    <a:pt x="101503" y="190864"/>
                  </a:lnTo>
                  <a:lnTo>
                    <a:pt x="101503" y="126216"/>
                  </a:lnTo>
                  <a:lnTo>
                    <a:pt x="115345" y="215491"/>
                  </a:lnTo>
                  <a:lnTo>
                    <a:pt x="47675" y="153922"/>
                  </a:lnTo>
                  <a:lnTo>
                    <a:pt x="101503" y="190864"/>
                  </a:lnTo>
                </a:path>
              </a:pathLst>
            </a:custGeom>
            <a:noFill/>
            <a:ln w="672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871" name="object 188">
              <a:extLst>
                <a:ext uri="{FF2B5EF4-FFF2-40B4-BE49-F238E27FC236}">
                  <a16:creationId xmlns:a16="http://schemas.microsoft.com/office/drawing/2014/main" id="{EC520AE0-A8FE-43E1-81FA-1681F21DF2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7275" y="5054600"/>
              <a:ext cx="98425" cy="25400"/>
            </a:xfrm>
            <a:custGeom>
              <a:avLst/>
              <a:gdLst>
                <a:gd name="T0" fmla="*/ 0 w 140335"/>
                <a:gd name="T1" fmla="*/ 2454 h 35559"/>
                <a:gd name="T2" fmla="*/ 14827 w 140335"/>
                <a:gd name="T3" fmla="*/ 2454 h 35559"/>
                <a:gd name="T4" fmla="*/ 10800 w 140335"/>
                <a:gd name="T5" fmla="*/ 0 h 35559"/>
                <a:gd name="T6" fmla="*/ 16658 w 140335"/>
                <a:gd name="T7" fmla="*/ 2454 h 35559"/>
                <a:gd name="T8" fmla="*/ 10800 w 140335"/>
                <a:gd name="T9" fmla="*/ 4703 h 35559"/>
                <a:gd name="T10" fmla="*/ 14827 w 140335"/>
                <a:gd name="T11" fmla="*/ 2454 h 355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0335" h="35559">
                  <a:moveTo>
                    <a:pt x="0" y="18470"/>
                  </a:moveTo>
                  <a:lnTo>
                    <a:pt x="124572" y="18470"/>
                  </a:lnTo>
                  <a:lnTo>
                    <a:pt x="90738" y="0"/>
                  </a:lnTo>
                  <a:lnTo>
                    <a:pt x="139952" y="18470"/>
                  </a:lnTo>
                  <a:lnTo>
                    <a:pt x="90738" y="35402"/>
                  </a:lnTo>
                  <a:lnTo>
                    <a:pt x="124572" y="18470"/>
                  </a:lnTo>
                </a:path>
              </a:pathLst>
            </a:custGeom>
            <a:noFill/>
            <a:ln w="673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872" name="object 189">
              <a:extLst>
                <a:ext uri="{FF2B5EF4-FFF2-40B4-BE49-F238E27FC236}">
                  <a16:creationId xmlns:a16="http://schemas.microsoft.com/office/drawing/2014/main" id="{A64DEE71-4FD2-4EAE-A4B4-CCF3B5D39C4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5213" y="5187950"/>
              <a:ext cx="82550" cy="150813"/>
            </a:xfrm>
            <a:custGeom>
              <a:avLst/>
              <a:gdLst>
                <a:gd name="T0" fmla="*/ 0 w 115569"/>
                <a:gd name="T1" fmla="*/ 25035 h 215900"/>
                <a:gd name="T2" fmla="*/ 7762 w 115569"/>
                <a:gd name="T3" fmla="*/ 12518 h 215900"/>
                <a:gd name="T4" fmla="*/ 13482 w 115569"/>
                <a:gd name="T5" fmla="*/ 2860 h 215900"/>
                <a:gd name="T6" fmla="*/ 6331 w 115569"/>
                <a:gd name="T7" fmla="*/ 7153 h 215900"/>
                <a:gd name="T8" fmla="*/ 15320 w 115569"/>
                <a:gd name="T9" fmla="*/ 0 h 215900"/>
                <a:gd name="T10" fmla="*/ 13482 w 115569"/>
                <a:gd name="T11" fmla="*/ 10372 h 215900"/>
                <a:gd name="T12" fmla="*/ 13482 w 115569"/>
                <a:gd name="T13" fmla="*/ 2860 h 2159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5569" h="215900">
                  <a:moveTo>
                    <a:pt x="0" y="215491"/>
                  </a:moveTo>
                  <a:lnTo>
                    <a:pt x="58441" y="107745"/>
                  </a:lnTo>
                  <a:lnTo>
                    <a:pt x="101503" y="24627"/>
                  </a:lnTo>
                  <a:lnTo>
                    <a:pt x="47675" y="61569"/>
                  </a:lnTo>
                  <a:lnTo>
                    <a:pt x="115345" y="0"/>
                  </a:lnTo>
                  <a:lnTo>
                    <a:pt x="101503" y="89275"/>
                  </a:lnTo>
                  <a:lnTo>
                    <a:pt x="101503" y="24627"/>
                  </a:lnTo>
                </a:path>
              </a:pathLst>
            </a:custGeom>
            <a:noFill/>
            <a:ln w="672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873" name="object 190">
              <a:extLst>
                <a:ext uri="{FF2B5EF4-FFF2-40B4-BE49-F238E27FC236}">
                  <a16:creationId xmlns:a16="http://schemas.microsoft.com/office/drawing/2014/main" id="{E07DC3DB-6F5D-4A75-A591-7A6C8B97C1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5850" y="5362575"/>
              <a:ext cx="50800" cy="195263"/>
            </a:xfrm>
            <a:custGeom>
              <a:avLst/>
              <a:gdLst>
                <a:gd name="T0" fmla="*/ 0 w 72390"/>
                <a:gd name="T1" fmla="*/ 33632 h 277495"/>
                <a:gd name="T2" fmla="*/ 3673 w 72390"/>
                <a:gd name="T3" fmla="*/ 16817 h 277495"/>
                <a:gd name="T4" fmla="*/ 6245 w 72390"/>
                <a:gd name="T5" fmla="*/ 3924 h 277495"/>
                <a:gd name="T6" fmla="*/ 551 w 72390"/>
                <a:gd name="T7" fmla="*/ 11024 h 277495"/>
                <a:gd name="T8" fmla="*/ 7164 w 72390"/>
                <a:gd name="T9" fmla="*/ 0 h 277495"/>
                <a:gd name="T10" fmla="*/ 8633 w 72390"/>
                <a:gd name="T11" fmla="*/ 12705 h 277495"/>
                <a:gd name="T12" fmla="*/ 6245 w 72390"/>
                <a:gd name="T13" fmla="*/ 3924 h 27749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2390" h="277495">
                  <a:moveTo>
                    <a:pt x="0" y="277060"/>
                  </a:moveTo>
                  <a:lnTo>
                    <a:pt x="30758" y="138530"/>
                  </a:lnTo>
                  <a:lnTo>
                    <a:pt x="52289" y="32323"/>
                  </a:lnTo>
                  <a:lnTo>
                    <a:pt x="4613" y="90814"/>
                  </a:lnTo>
                  <a:lnTo>
                    <a:pt x="59979" y="0"/>
                  </a:lnTo>
                  <a:lnTo>
                    <a:pt x="72282" y="104667"/>
                  </a:lnTo>
                  <a:lnTo>
                    <a:pt x="52289" y="32323"/>
                  </a:lnTo>
                </a:path>
              </a:pathLst>
            </a:custGeom>
            <a:noFill/>
            <a:ln w="672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874" name="object 191">
              <a:extLst>
                <a:ext uri="{FF2B5EF4-FFF2-40B4-BE49-F238E27FC236}">
                  <a16:creationId xmlns:a16="http://schemas.microsoft.com/office/drawing/2014/main" id="{C638170F-527D-4E62-A702-5647D11AC8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0613" y="5586413"/>
              <a:ext cx="34925" cy="139700"/>
            </a:xfrm>
            <a:custGeom>
              <a:avLst/>
              <a:gdLst>
                <a:gd name="T0" fmla="*/ 1701 w 49530"/>
                <a:gd name="T1" fmla="*/ 23943 h 198754"/>
                <a:gd name="T2" fmla="*/ 2835 w 49530"/>
                <a:gd name="T3" fmla="*/ 12064 h 198754"/>
                <a:gd name="T4" fmla="*/ 3591 w 49530"/>
                <a:gd name="T5" fmla="*/ 2784 h 198754"/>
                <a:gd name="T6" fmla="*/ 0 w 49530"/>
                <a:gd name="T7" fmla="*/ 8167 h 198754"/>
                <a:gd name="T8" fmla="*/ 3781 w 49530"/>
                <a:gd name="T9" fmla="*/ 0 h 198754"/>
                <a:gd name="T10" fmla="*/ 6049 w 49530"/>
                <a:gd name="T11" fmla="*/ 8723 h 198754"/>
                <a:gd name="T12" fmla="*/ 3591 w 49530"/>
                <a:gd name="T13" fmla="*/ 2784 h 1987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9530" h="198754">
                  <a:moveTo>
                    <a:pt x="13841" y="198560"/>
                  </a:moveTo>
                  <a:lnTo>
                    <a:pt x="23069" y="100049"/>
                  </a:lnTo>
                  <a:lnTo>
                    <a:pt x="29220" y="23088"/>
                  </a:lnTo>
                  <a:lnTo>
                    <a:pt x="0" y="67725"/>
                  </a:lnTo>
                  <a:lnTo>
                    <a:pt x="30758" y="0"/>
                  </a:lnTo>
                  <a:lnTo>
                    <a:pt x="49213" y="72343"/>
                  </a:lnTo>
                  <a:lnTo>
                    <a:pt x="29220" y="23088"/>
                  </a:lnTo>
                </a:path>
              </a:pathLst>
            </a:custGeom>
            <a:noFill/>
            <a:ln w="672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875" name="object 192">
              <a:extLst>
                <a:ext uri="{FF2B5EF4-FFF2-40B4-BE49-F238E27FC236}">
                  <a16:creationId xmlns:a16="http://schemas.microsoft.com/office/drawing/2014/main" id="{CEA0B87E-2F4C-4131-A8E7-CCB994CD40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8550" y="5819775"/>
              <a:ext cx="15875" cy="66675"/>
            </a:xfrm>
            <a:custGeom>
              <a:avLst/>
              <a:gdLst>
                <a:gd name="T0" fmla="*/ 1024 w 23494"/>
                <a:gd name="T1" fmla="*/ 11974 h 93979"/>
                <a:gd name="T2" fmla="*/ 1171 w 23494"/>
                <a:gd name="T3" fmla="*/ 5888 h 93979"/>
                <a:gd name="T4" fmla="*/ 1171 w 23494"/>
                <a:gd name="T5" fmla="*/ 1374 h 93979"/>
                <a:gd name="T6" fmla="*/ 0 w 23494"/>
                <a:gd name="T7" fmla="*/ 4122 h 93979"/>
                <a:gd name="T8" fmla="*/ 1171 w 23494"/>
                <a:gd name="T9" fmla="*/ 0 h 93979"/>
                <a:gd name="T10" fmla="*/ 2195 w 23494"/>
                <a:gd name="T11" fmla="*/ 4122 h 93979"/>
                <a:gd name="T12" fmla="*/ 1171 w 23494"/>
                <a:gd name="T13" fmla="*/ 1374 h 9397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3494" h="93979">
                  <a:moveTo>
                    <a:pt x="10765" y="93892"/>
                  </a:moveTo>
                  <a:lnTo>
                    <a:pt x="12303" y="46176"/>
                  </a:lnTo>
                  <a:lnTo>
                    <a:pt x="12303" y="10774"/>
                  </a:lnTo>
                  <a:lnTo>
                    <a:pt x="0" y="32323"/>
                  </a:lnTo>
                  <a:lnTo>
                    <a:pt x="12303" y="0"/>
                  </a:lnTo>
                  <a:lnTo>
                    <a:pt x="23069" y="32323"/>
                  </a:lnTo>
                  <a:lnTo>
                    <a:pt x="12303" y="10774"/>
                  </a:lnTo>
                </a:path>
              </a:pathLst>
            </a:custGeom>
            <a:noFill/>
            <a:ln w="672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876" name="object 193">
              <a:extLst>
                <a:ext uri="{FF2B5EF4-FFF2-40B4-BE49-F238E27FC236}">
                  <a16:creationId xmlns:a16="http://schemas.microsoft.com/office/drawing/2014/main" id="{AF76A552-C768-4572-94A5-F956AFB350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5263" y="4254500"/>
              <a:ext cx="17462" cy="55563"/>
            </a:xfrm>
            <a:custGeom>
              <a:avLst/>
              <a:gdLst>
                <a:gd name="T0" fmla="*/ 3024 w 24764"/>
                <a:gd name="T1" fmla="*/ 0 h 77470"/>
                <a:gd name="T2" fmla="*/ 1701 w 24764"/>
                <a:gd name="T3" fmla="*/ 5238 h 77470"/>
                <a:gd name="T4" fmla="*/ 568 w 24764"/>
                <a:gd name="T5" fmla="*/ 9218 h 77470"/>
                <a:gd name="T6" fmla="*/ 2457 w 24764"/>
                <a:gd name="T7" fmla="*/ 7123 h 77470"/>
                <a:gd name="T8" fmla="*/ 189 w 24764"/>
                <a:gd name="T9" fmla="*/ 10476 h 77470"/>
                <a:gd name="T10" fmla="*/ 0 w 24764"/>
                <a:gd name="T11" fmla="*/ 6286 h 77470"/>
                <a:gd name="T12" fmla="*/ 568 w 24764"/>
                <a:gd name="T13" fmla="*/ 9218 h 7747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4764" h="77470">
                  <a:moveTo>
                    <a:pt x="24606" y="0"/>
                  </a:moveTo>
                  <a:lnTo>
                    <a:pt x="13841" y="38480"/>
                  </a:lnTo>
                  <a:lnTo>
                    <a:pt x="4613" y="67725"/>
                  </a:lnTo>
                  <a:lnTo>
                    <a:pt x="19993" y="52333"/>
                  </a:lnTo>
                  <a:lnTo>
                    <a:pt x="1537" y="76961"/>
                  </a:lnTo>
                  <a:lnTo>
                    <a:pt x="0" y="46176"/>
                  </a:lnTo>
                  <a:lnTo>
                    <a:pt x="4613" y="67725"/>
                  </a:lnTo>
                </a:path>
              </a:pathLst>
            </a:custGeom>
            <a:noFill/>
            <a:ln w="672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877" name="object 194">
              <a:extLst>
                <a:ext uri="{FF2B5EF4-FFF2-40B4-BE49-F238E27FC236}">
                  <a16:creationId xmlns:a16="http://schemas.microsoft.com/office/drawing/2014/main" id="{456D1953-258A-4C5D-B08B-3AEF041344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8913" y="4421188"/>
              <a:ext cx="28575" cy="114300"/>
            </a:xfrm>
            <a:custGeom>
              <a:avLst/>
              <a:gdLst>
                <a:gd name="T0" fmla="*/ 3064 w 40005"/>
                <a:gd name="T1" fmla="*/ 0 h 163195"/>
                <a:gd name="T2" fmla="*/ 2859 w 40005"/>
                <a:gd name="T3" fmla="*/ 9630 h 163195"/>
                <a:gd name="T4" fmla="*/ 2655 w 40005"/>
                <a:gd name="T5" fmla="*/ 17079 h 163195"/>
                <a:gd name="T6" fmla="*/ 5311 w 40005"/>
                <a:gd name="T7" fmla="*/ 12537 h 163195"/>
                <a:gd name="T8" fmla="*/ 2451 w 40005"/>
                <a:gd name="T9" fmla="*/ 19259 h 163195"/>
                <a:gd name="T10" fmla="*/ 0 w 40005"/>
                <a:gd name="T11" fmla="*/ 12537 h 163195"/>
                <a:gd name="T12" fmla="*/ 2655 w 40005"/>
                <a:gd name="T13" fmla="*/ 17079 h 16319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0005" h="163195">
                  <a:moveTo>
                    <a:pt x="23069" y="0"/>
                  </a:moveTo>
                  <a:lnTo>
                    <a:pt x="21531" y="81578"/>
                  </a:lnTo>
                  <a:lnTo>
                    <a:pt x="19993" y="144687"/>
                  </a:lnTo>
                  <a:lnTo>
                    <a:pt x="39986" y="106206"/>
                  </a:lnTo>
                  <a:lnTo>
                    <a:pt x="18455" y="163157"/>
                  </a:lnTo>
                  <a:lnTo>
                    <a:pt x="0" y="106206"/>
                  </a:lnTo>
                  <a:lnTo>
                    <a:pt x="19993" y="144687"/>
                  </a:lnTo>
                </a:path>
              </a:pathLst>
            </a:custGeom>
            <a:noFill/>
            <a:ln w="672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878" name="object 195">
              <a:extLst>
                <a:ext uri="{FF2B5EF4-FFF2-40B4-BE49-F238E27FC236}">
                  <a16:creationId xmlns:a16="http://schemas.microsoft.com/office/drawing/2014/main" id="{48EE5C24-CFD8-4346-9370-CDCFA37460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6213" y="4594225"/>
              <a:ext cx="57150" cy="160338"/>
            </a:xfrm>
            <a:custGeom>
              <a:avLst/>
              <a:gdLst>
                <a:gd name="T0" fmla="*/ 0 w 81914"/>
                <a:gd name="T1" fmla="*/ 0 h 226695"/>
                <a:gd name="T2" fmla="*/ 4790 w 81914"/>
                <a:gd name="T3" fmla="*/ 14259 h 226695"/>
                <a:gd name="T4" fmla="*/ 8337 w 81914"/>
                <a:gd name="T5" fmla="*/ 25050 h 226695"/>
                <a:gd name="T6" fmla="*/ 9401 w 81914"/>
                <a:gd name="T7" fmla="*/ 17150 h 226695"/>
                <a:gd name="T8" fmla="*/ 9401 w 81914"/>
                <a:gd name="T9" fmla="*/ 28326 h 226695"/>
                <a:gd name="T10" fmla="*/ 3015 w 81914"/>
                <a:gd name="T11" fmla="*/ 19655 h 226695"/>
                <a:gd name="T12" fmla="*/ 8337 w 81914"/>
                <a:gd name="T13" fmla="*/ 25050 h 22669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1914" h="226695">
                  <a:moveTo>
                    <a:pt x="0" y="0"/>
                  </a:moveTo>
                  <a:lnTo>
                    <a:pt x="41524" y="113902"/>
                  </a:lnTo>
                  <a:lnTo>
                    <a:pt x="72282" y="200099"/>
                  </a:lnTo>
                  <a:lnTo>
                    <a:pt x="81510" y="136991"/>
                  </a:lnTo>
                  <a:lnTo>
                    <a:pt x="81510" y="226266"/>
                  </a:lnTo>
                  <a:lnTo>
                    <a:pt x="26144" y="157001"/>
                  </a:lnTo>
                  <a:lnTo>
                    <a:pt x="72282" y="200099"/>
                  </a:lnTo>
                </a:path>
              </a:pathLst>
            </a:custGeom>
            <a:noFill/>
            <a:ln w="672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879" name="object 196">
              <a:extLst>
                <a:ext uri="{FF2B5EF4-FFF2-40B4-BE49-F238E27FC236}">
                  <a16:creationId xmlns:a16="http://schemas.microsoft.com/office/drawing/2014/main" id="{9C8F984D-64C0-42A8-977E-6BEFA9A1C0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8588" y="4808538"/>
              <a:ext cx="150812" cy="123825"/>
            </a:xfrm>
            <a:custGeom>
              <a:avLst/>
              <a:gdLst>
                <a:gd name="T0" fmla="*/ 0 w 213994"/>
                <a:gd name="T1" fmla="*/ 0 h 175895"/>
                <a:gd name="T2" fmla="*/ 13189 w 213994"/>
                <a:gd name="T3" fmla="*/ 10678 h 175895"/>
                <a:gd name="T4" fmla="*/ 23176 w 213994"/>
                <a:gd name="T5" fmla="*/ 18921 h 175895"/>
                <a:gd name="T6" fmla="*/ 19785 w 213994"/>
                <a:gd name="T7" fmla="*/ 10678 h 175895"/>
                <a:gd name="T8" fmla="*/ 26191 w 213994"/>
                <a:gd name="T9" fmla="*/ 21357 h 175895"/>
                <a:gd name="T10" fmla="*/ 14320 w 213994"/>
                <a:gd name="T11" fmla="*/ 17048 h 175895"/>
                <a:gd name="T12" fmla="*/ 23176 w 213994"/>
                <a:gd name="T13" fmla="*/ 18921 h 17589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3994" h="175895">
                  <a:moveTo>
                    <a:pt x="0" y="0"/>
                  </a:moveTo>
                  <a:lnTo>
                    <a:pt x="107655" y="87735"/>
                  </a:lnTo>
                  <a:lnTo>
                    <a:pt x="189166" y="155461"/>
                  </a:lnTo>
                  <a:lnTo>
                    <a:pt x="161483" y="87735"/>
                  </a:lnTo>
                  <a:lnTo>
                    <a:pt x="213773" y="175471"/>
                  </a:lnTo>
                  <a:lnTo>
                    <a:pt x="116883" y="140069"/>
                  </a:lnTo>
                  <a:lnTo>
                    <a:pt x="189166" y="155461"/>
                  </a:lnTo>
                </a:path>
              </a:pathLst>
            </a:custGeom>
            <a:noFill/>
            <a:ln w="6731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880" name="object 197">
              <a:extLst>
                <a:ext uri="{FF2B5EF4-FFF2-40B4-BE49-F238E27FC236}">
                  <a16:creationId xmlns:a16="http://schemas.microsoft.com/office/drawing/2014/main" id="{93AEBAC0-D64B-4823-8B01-3DCA6CC44C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6363" y="5043488"/>
              <a:ext cx="196850" cy="47625"/>
            </a:xfrm>
            <a:custGeom>
              <a:avLst/>
              <a:gdLst>
                <a:gd name="T0" fmla="*/ 0 w 280035"/>
                <a:gd name="T1" fmla="*/ 3557 h 69850"/>
                <a:gd name="T2" fmla="*/ 29689 w 280035"/>
                <a:gd name="T3" fmla="*/ 3557 h 69850"/>
                <a:gd name="T4" fmla="*/ 21895 w 280035"/>
                <a:gd name="T5" fmla="*/ 0 h 69850"/>
                <a:gd name="T6" fmla="*/ 33771 w 280035"/>
                <a:gd name="T7" fmla="*/ 3557 h 69850"/>
                <a:gd name="T8" fmla="*/ 21895 w 280035"/>
                <a:gd name="T9" fmla="*/ 6959 h 69850"/>
                <a:gd name="T10" fmla="*/ 29689 w 280035"/>
                <a:gd name="T11" fmla="*/ 3557 h 698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0035" h="69850">
                  <a:moveTo>
                    <a:pt x="0" y="35402"/>
                  </a:moveTo>
                  <a:lnTo>
                    <a:pt x="246069" y="35402"/>
                  </a:lnTo>
                  <a:lnTo>
                    <a:pt x="181476" y="0"/>
                  </a:lnTo>
                  <a:lnTo>
                    <a:pt x="279904" y="35402"/>
                  </a:lnTo>
                  <a:lnTo>
                    <a:pt x="181476" y="69265"/>
                  </a:lnTo>
                  <a:lnTo>
                    <a:pt x="246069" y="35402"/>
                  </a:lnTo>
                </a:path>
              </a:pathLst>
            </a:custGeom>
            <a:noFill/>
            <a:ln w="673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881" name="object 198">
              <a:extLst>
                <a:ext uri="{FF2B5EF4-FFF2-40B4-BE49-F238E27FC236}">
                  <a16:creationId xmlns:a16="http://schemas.microsoft.com/office/drawing/2014/main" id="{8108B8D8-859C-41B1-BE76-F0ABD9D07A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8588" y="5202238"/>
              <a:ext cx="150812" cy="123825"/>
            </a:xfrm>
            <a:custGeom>
              <a:avLst/>
              <a:gdLst>
                <a:gd name="T0" fmla="*/ 0 w 213994"/>
                <a:gd name="T1" fmla="*/ 21357 h 175895"/>
                <a:gd name="T2" fmla="*/ 13189 w 213994"/>
                <a:gd name="T3" fmla="*/ 10678 h 175895"/>
                <a:gd name="T4" fmla="*/ 23176 w 213994"/>
                <a:gd name="T5" fmla="*/ 2435 h 175895"/>
                <a:gd name="T6" fmla="*/ 14320 w 213994"/>
                <a:gd name="T7" fmla="*/ 4308 h 175895"/>
                <a:gd name="T8" fmla="*/ 26191 w 213994"/>
                <a:gd name="T9" fmla="*/ 0 h 175895"/>
                <a:gd name="T10" fmla="*/ 19785 w 213994"/>
                <a:gd name="T11" fmla="*/ 10678 h 175895"/>
                <a:gd name="T12" fmla="*/ 23176 w 213994"/>
                <a:gd name="T13" fmla="*/ 2435 h 17589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3994" h="175895">
                  <a:moveTo>
                    <a:pt x="0" y="175471"/>
                  </a:moveTo>
                  <a:lnTo>
                    <a:pt x="107655" y="87735"/>
                  </a:lnTo>
                  <a:lnTo>
                    <a:pt x="189166" y="20009"/>
                  </a:lnTo>
                  <a:lnTo>
                    <a:pt x="116883" y="35402"/>
                  </a:lnTo>
                  <a:lnTo>
                    <a:pt x="213773" y="0"/>
                  </a:lnTo>
                  <a:lnTo>
                    <a:pt x="161483" y="87735"/>
                  </a:lnTo>
                  <a:lnTo>
                    <a:pt x="189166" y="20009"/>
                  </a:lnTo>
                </a:path>
              </a:pathLst>
            </a:custGeom>
            <a:noFill/>
            <a:ln w="6731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882" name="object 199">
              <a:extLst>
                <a:ext uri="{FF2B5EF4-FFF2-40B4-BE49-F238E27FC236}">
                  <a16:creationId xmlns:a16="http://schemas.microsoft.com/office/drawing/2014/main" id="{D6E0DF3B-09ED-4C7E-BAE5-EDD01C82F2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6213" y="5380038"/>
              <a:ext cx="57150" cy="160337"/>
            </a:xfrm>
            <a:custGeom>
              <a:avLst/>
              <a:gdLst>
                <a:gd name="T0" fmla="*/ 0 w 81914"/>
                <a:gd name="T1" fmla="*/ 28325 h 226695"/>
                <a:gd name="T2" fmla="*/ 4790 w 81914"/>
                <a:gd name="T3" fmla="*/ 14066 h 226695"/>
                <a:gd name="T4" fmla="*/ 8337 w 81914"/>
                <a:gd name="T5" fmla="*/ 3275 h 226695"/>
                <a:gd name="T6" fmla="*/ 3015 w 81914"/>
                <a:gd name="T7" fmla="*/ 8671 h 226695"/>
                <a:gd name="T8" fmla="*/ 9401 w 81914"/>
                <a:gd name="T9" fmla="*/ 0 h 226695"/>
                <a:gd name="T10" fmla="*/ 9401 w 81914"/>
                <a:gd name="T11" fmla="*/ 11176 h 226695"/>
                <a:gd name="T12" fmla="*/ 8337 w 81914"/>
                <a:gd name="T13" fmla="*/ 3275 h 22669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1914" h="226695">
                  <a:moveTo>
                    <a:pt x="0" y="226266"/>
                  </a:moveTo>
                  <a:lnTo>
                    <a:pt x="41524" y="112363"/>
                  </a:lnTo>
                  <a:lnTo>
                    <a:pt x="72282" y="26166"/>
                  </a:lnTo>
                  <a:lnTo>
                    <a:pt x="26144" y="69265"/>
                  </a:lnTo>
                  <a:lnTo>
                    <a:pt x="81510" y="0"/>
                  </a:lnTo>
                  <a:lnTo>
                    <a:pt x="81510" y="89275"/>
                  </a:lnTo>
                  <a:lnTo>
                    <a:pt x="72282" y="26166"/>
                  </a:lnTo>
                </a:path>
              </a:pathLst>
            </a:custGeom>
            <a:noFill/>
            <a:ln w="672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883" name="object 200">
              <a:extLst>
                <a:ext uri="{FF2B5EF4-FFF2-40B4-BE49-F238E27FC236}">
                  <a16:creationId xmlns:a16="http://schemas.microsoft.com/office/drawing/2014/main" id="{7EE3CE1C-B65B-422F-A1DB-2F8AB2D9A8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8913" y="5599113"/>
              <a:ext cx="28575" cy="114300"/>
            </a:xfrm>
            <a:custGeom>
              <a:avLst/>
              <a:gdLst>
                <a:gd name="T0" fmla="*/ 3064 w 40005"/>
                <a:gd name="T1" fmla="*/ 19259 h 163195"/>
                <a:gd name="T2" fmla="*/ 2859 w 40005"/>
                <a:gd name="T3" fmla="*/ 9630 h 163195"/>
                <a:gd name="T4" fmla="*/ 2655 w 40005"/>
                <a:gd name="T5" fmla="*/ 2180 h 163195"/>
                <a:gd name="T6" fmla="*/ 0 w 40005"/>
                <a:gd name="T7" fmla="*/ 6723 h 163195"/>
                <a:gd name="T8" fmla="*/ 2451 w 40005"/>
                <a:gd name="T9" fmla="*/ 0 h 163195"/>
                <a:gd name="T10" fmla="*/ 5311 w 40005"/>
                <a:gd name="T11" fmla="*/ 6723 h 163195"/>
                <a:gd name="T12" fmla="*/ 2655 w 40005"/>
                <a:gd name="T13" fmla="*/ 2180 h 16319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0005" h="163195">
                  <a:moveTo>
                    <a:pt x="23069" y="163157"/>
                  </a:moveTo>
                  <a:lnTo>
                    <a:pt x="21531" y="81578"/>
                  </a:lnTo>
                  <a:lnTo>
                    <a:pt x="19993" y="18470"/>
                  </a:lnTo>
                  <a:lnTo>
                    <a:pt x="0" y="56951"/>
                  </a:lnTo>
                  <a:lnTo>
                    <a:pt x="18455" y="0"/>
                  </a:lnTo>
                  <a:lnTo>
                    <a:pt x="39986" y="56951"/>
                  </a:lnTo>
                  <a:lnTo>
                    <a:pt x="19993" y="18470"/>
                  </a:lnTo>
                </a:path>
              </a:pathLst>
            </a:custGeom>
            <a:noFill/>
            <a:ln w="672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884" name="object 201">
              <a:extLst>
                <a:ext uri="{FF2B5EF4-FFF2-40B4-BE49-F238E27FC236}">
                  <a16:creationId xmlns:a16="http://schemas.microsoft.com/office/drawing/2014/main" id="{D61E9918-BBA7-4EC2-A580-96744CDB41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5263" y="5824538"/>
              <a:ext cx="17462" cy="55562"/>
            </a:xfrm>
            <a:custGeom>
              <a:avLst/>
              <a:gdLst>
                <a:gd name="T0" fmla="*/ 3024 w 24764"/>
                <a:gd name="T1" fmla="*/ 10475 h 77470"/>
                <a:gd name="T2" fmla="*/ 1701 w 24764"/>
                <a:gd name="T3" fmla="*/ 5237 h 77470"/>
                <a:gd name="T4" fmla="*/ 568 w 24764"/>
                <a:gd name="T5" fmla="*/ 1257 h 77470"/>
                <a:gd name="T6" fmla="*/ 0 w 24764"/>
                <a:gd name="T7" fmla="*/ 4190 h 77470"/>
                <a:gd name="T8" fmla="*/ 189 w 24764"/>
                <a:gd name="T9" fmla="*/ 0 h 77470"/>
                <a:gd name="T10" fmla="*/ 2457 w 24764"/>
                <a:gd name="T11" fmla="*/ 3352 h 77470"/>
                <a:gd name="T12" fmla="*/ 568 w 24764"/>
                <a:gd name="T13" fmla="*/ 1257 h 7747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4764" h="77470">
                  <a:moveTo>
                    <a:pt x="24606" y="76961"/>
                  </a:moveTo>
                  <a:lnTo>
                    <a:pt x="13841" y="38480"/>
                  </a:lnTo>
                  <a:lnTo>
                    <a:pt x="4613" y="9235"/>
                  </a:lnTo>
                  <a:lnTo>
                    <a:pt x="0" y="30784"/>
                  </a:lnTo>
                  <a:lnTo>
                    <a:pt x="1537" y="0"/>
                  </a:lnTo>
                  <a:lnTo>
                    <a:pt x="19993" y="24627"/>
                  </a:lnTo>
                  <a:lnTo>
                    <a:pt x="4613" y="9235"/>
                  </a:lnTo>
                </a:path>
              </a:pathLst>
            </a:custGeom>
            <a:noFill/>
            <a:ln w="672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885" name="object 202">
              <a:extLst>
                <a:ext uri="{FF2B5EF4-FFF2-40B4-BE49-F238E27FC236}">
                  <a16:creationId xmlns:a16="http://schemas.microsoft.com/office/drawing/2014/main" id="{5EAF9613-4407-46CF-8E3F-A74E44C1E9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7213" y="4267200"/>
              <a:ext cx="30162" cy="30163"/>
            </a:xfrm>
            <a:custGeom>
              <a:avLst/>
              <a:gdLst>
                <a:gd name="T0" fmla="*/ 5770 w 41910"/>
                <a:gd name="T1" fmla="*/ 0 h 43179"/>
                <a:gd name="T2" fmla="*/ 2992 w 41910"/>
                <a:gd name="T3" fmla="*/ 2504 h 43179"/>
                <a:gd name="T4" fmla="*/ 854 w 41910"/>
                <a:gd name="T5" fmla="*/ 4471 h 43179"/>
                <a:gd name="T6" fmla="*/ 2778 w 41910"/>
                <a:gd name="T7" fmla="*/ 3756 h 43179"/>
                <a:gd name="T8" fmla="*/ 0 w 41910"/>
                <a:gd name="T9" fmla="*/ 5008 h 43179"/>
                <a:gd name="T10" fmla="*/ 1282 w 41910"/>
                <a:gd name="T11" fmla="*/ 2683 h 43179"/>
                <a:gd name="T12" fmla="*/ 854 w 41910"/>
                <a:gd name="T13" fmla="*/ 4471 h 4317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1910" h="43179">
                  <a:moveTo>
                    <a:pt x="41524" y="0"/>
                  </a:moveTo>
                  <a:lnTo>
                    <a:pt x="21531" y="21549"/>
                  </a:lnTo>
                  <a:lnTo>
                    <a:pt x="6151" y="38480"/>
                  </a:lnTo>
                  <a:lnTo>
                    <a:pt x="19993" y="32323"/>
                  </a:lnTo>
                  <a:lnTo>
                    <a:pt x="0" y="43098"/>
                  </a:lnTo>
                  <a:lnTo>
                    <a:pt x="9227" y="23088"/>
                  </a:lnTo>
                  <a:lnTo>
                    <a:pt x="6151" y="38480"/>
                  </a:lnTo>
                </a:path>
              </a:pathLst>
            </a:custGeom>
            <a:noFill/>
            <a:ln w="6731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886" name="object 203">
              <a:extLst>
                <a:ext uri="{FF2B5EF4-FFF2-40B4-BE49-F238E27FC236}">
                  <a16:creationId xmlns:a16="http://schemas.microsoft.com/office/drawing/2014/main" id="{A827A651-A867-4875-B5ED-E38906D772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1975" y="4446588"/>
              <a:ext cx="19050" cy="63500"/>
            </a:xfrm>
            <a:custGeom>
              <a:avLst/>
              <a:gdLst>
                <a:gd name="T0" fmla="*/ 2781 w 27939"/>
                <a:gd name="T1" fmla="*/ 0 h 90804"/>
                <a:gd name="T2" fmla="*/ 1545 w 27939"/>
                <a:gd name="T3" fmla="*/ 5220 h 90804"/>
                <a:gd name="T4" fmla="*/ 618 w 27939"/>
                <a:gd name="T5" fmla="*/ 9360 h 90804"/>
                <a:gd name="T6" fmla="*/ 2318 w 27939"/>
                <a:gd name="T7" fmla="*/ 7201 h 90804"/>
                <a:gd name="T8" fmla="*/ 309 w 27939"/>
                <a:gd name="T9" fmla="*/ 10621 h 90804"/>
                <a:gd name="T10" fmla="*/ 0 w 27939"/>
                <a:gd name="T11" fmla="*/ 6480 h 90804"/>
                <a:gd name="T12" fmla="*/ 618 w 27939"/>
                <a:gd name="T13" fmla="*/ 9360 h 908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939" h="90804">
                  <a:moveTo>
                    <a:pt x="27682" y="0"/>
                  </a:moveTo>
                  <a:lnTo>
                    <a:pt x="15379" y="44637"/>
                  </a:lnTo>
                  <a:lnTo>
                    <a:pt x="6151" y="80039"/>
                  </a:lnTo>
                  <a:lnTo>
                    <a:pt x="23069" y="61569"/>
                  </a:lnTo>
                  <a:lnTo>
                    <a:pt x="3075" y="90814"/>
                  </a:lnTo>
                  <a:lnTo>
                    <a:pt x="0" y="55412"/>
                  </a:lnTo>
                  <a:lnTo>
                    <a:pt x="6151" y="80039"/>
                  </a:lnTo>
                </a:path>
              </a:pathLst>
            </a:custGeom>
            <a:noFill/>
            <a:ln w="672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887" name="object 204">
              <a:extLst>
                <a:ext uri="{FF2B5EF4-FFF2-40B4-BE49-F238E27FC236}">
                  <a16:creationId xmlns:a16="http://schemas.microsoft.com/office/drawing/2014/main" id="{18362616-1031-421C-BD35-8B57AE850E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1338" y="4629150"/>
              <a:ext cx="61912" cy="90488"/>
            </a:xfrm>
            <a:custGeom>
              <a:avLst/>
              <a:gdLst>
                <a:gd name="T0" fmla="*/ 0 w 88264"/>
                <a:gd name="T1" fmla="*/ 0 h 128270"/>
                <a:gd name="T2" fmla="*/ 5312 w 88264"/>
                <a:gd name="T3" fmla="*/ 7968 h 128270"/>
                <a:gd name="T4" fmla="*/ 9342 w 88264"/>
                <a:gd name="T5" fmla="*/ 13849 h 128270"/>
                <a:gd name="T6" fmla="*/ 8793 w 88264"/>
                <a:gd name="T7" fmla="*/ 8917 h 128270"/>
                <a:gd name="T8" fmla="*/ 10442 w 88264"/>
                <a:gd name="T9" fmla="*/ 15746 h 128270"/>
                <a:gd name="T10" fmla="*/ 4946 w 88264"/>
                <a:gd name="T11" fmla="*/ 11573 h 128270"/>
                <a:gd name="T12" fmla="*/ 9342 w 88264"/>
                <a:gd name="T13" fmla="*/ 13849 h 12827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8264" h="128270">
                  <a:moveTo>
                    <a:pt x="0" y="0"/>
                  </a:moveTo>
                  <a:lnTo>
                    <a:pt x="44600" y="64647"/>
                  </a:lnTo>
                  <a:lnTo>
                    <a:pt x="78434" y="112363"/>
                  </a:lnTo>
                  <a:lnTo>
                    <a:pt x="73820" y="72343"/>
                  </a:lnTo>
                  <a:lnTo>
                    <a:pt x="87662" y="127755"/>
                  </a:lnTo>
                  <a:lnTo>
                    <a:pt x="41524" y="93892"/>
                  </a:lnTo>
                  <a:lnTo>
                    <a:pt x="78434" y="112363"/>
                  </a:lnTo>
                </a:path>
              </a:pathLst>
            </a:custGeom>
            <a:noFill/>
            <a:ln w="673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888" name="object 205">
              <a:extLst>
                <a:ext uri="{FF2B5EF4-FFF2-40B4-BE49-F238E27FC236}">
                  <a16:creationId xmlns:a16="http://schemas.microsoft.com/office/drawing/2014/main" id="{43121239-9154-4F9C-B480-2E94FC4688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425" y="4835525"/>
              <a:ext cx="185738" cy="69850"/>
            </a:xfrm>
            <a:custGeom>
              <a:avLst/>
              <a:gdLst>
                <a:gd name="T0" fmla="*/ 0 w 264794"/>
                <a:gd name="T1" fmla="*/ 0 h 99059"/>
                <a:gd name="T2" fmla="*/ 15754 w 264794"/>
                <a:gd name="T3" fmla="*/ 6054 h 99059"/>
                <a:gd name="T4" fmla="*/ 27844 w 264794"/>
                <a:gd name="T5" fmla="*/ 10784 h 99059"/>
                <a:gd name="T6" fmla="*/ 21983 w 264794"/>
                <a:gd name="T7" fmla="*/ 3973 h 99059"/>
                <a:gd name="T8" fmla="*/ 31508 w 264794"/>
                <a:gd name="T9" fmla="*/ 12109 h 99059"/>
                <a:gd name="T10" fmla="*/ 19051 w 264794"/>
                <a:gd name="T11" fmla="*/ 11920 h 99059"/>
                <a:gd name="T12" fmla="*/ 27844 w 264794"/>
                <a:gd name="T13" fmla="*/ 10784 h 9905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64794" h="99059">
                  <a:moveTo>
                    <a:pt x="0" y="0"/>
                  </a:moveTo>
                  <a:lnTo>
                    <a:pt x="132262" y="49255"/>
                  </a:lnTo>
                  <a:lnTo>
                    <a:pt x="233766" y="87735"/>
                  </a:lnTo>
                  <a:lnTo>
                    <a:pt x="184552" y="32323"/>
                  </a:lnTo>
                  <a:lnTo>
                    <a:pt x="264524" y="98510"/>
                  </a:lnTo>
                  <a:lnTo>
                    <a:pt x="159945" y="96971"/>
                  </a:lnTo>
                  <a:lnTo>
                    <a:pt x="233766" y="87735"/>
                  </a:lnTo>
                </a:path>
              </a:pathLst>
            </a:custGeom>
            <a:noFill/>
            <a:ln w="673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889" name="object 206">
              <a:extLst>
                <a:ext uri="{FF2B5EF4-FFF2-40B4-BE49-F238E27FC236}">
                  <a16:creationId xmlns:a16="http://schemas.microsoft.com/office/drawing/2014/main" id="{C96679A9-6C0F-4CB6-AE84-3B7D0AB05C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7675" y="5035550"/>
              <a:ext cx="250825" cy="63500"/>
            </a:xfrm>
            <a:custGeom>
              <a:avLst/>
              <a:gdLst>
                <a:gd name="T0" fmla="*/ 0 w 356869"/>
                <a:gd name="T1" fmla="*/ 6189 h 88265"/>
                <a:gd name="T2" fmla="*/ 38007 w 356869"/>
                <a:gd name="T3" fmla="*/ 6189 h 88265"/>
                <a:gd name="T4" fmla="*/ 27995 w 356869"/>
                <a:gd name="T5" fmla="*/ 0 h 88265"/>
                <a:gd name="T6" fmla="*/ 43013 w 356869"/>
                <a:gd name="T7" fmla="*/ 6189 h 88265"/>
                <a:gd name="T8" fmla="*/ 27995 w 356869"/>
                <a:gd name="T9" fmla="*/ 12164 h 88265"/>
                <a:gd name="T10" fmla="*/ 38007 w 356869"/>
                <a:gd name="T11" fmla="*/ 6189 h 8826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56869" h="88265">
                  <a:moveTo>
                    <a:pt x="0" y="44637"/>
                  </a:moveTo>
                  <a:lnTo>
                    <a:pt x="315276" y="44637"/>
                  </a:lnTo>
                  <a:lnTo>
                    <a:pt x="232228" y="0"/>
                  </a:lnTo>
                  <a:lnTo>
                    <a:pt x="356801" y="44637"/>
                  </a:lnTo>
                  <a:lnTo>
                    <a:pt x="232228" y="87735"/>
                  </a:lnTo>
                  <a:lnTo>
                    <a:pt x="315276" y="44637"/>
                  </a:lnTo>
                </a:path>
              </a:pathLst>
            </a:custGeom>
            <a:noFill/>
            <a:ln w="673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890" name="object 207">
              <a:extLst>
                <a:ext uri="{FF2B5EF4-FFF2-40B4-BE49-F238E27FC236}">
                  <a16:creationId xmlns:a16="http://schemas.microsoft.com/office/drawing/2014/main" id="{DDD6DA21-3874-4427-A3AA-DBF7239C13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425" y="5229225"/>
              <a:ext cx="185738" cy="69850"/>
            </a:xfrm>
            <a:custGeom>
              <a:avLst/>
              <a:gdLst>
                <a:gd name="T0" fmla="*/ 0 w 264794"/>
                <a:gd name="T1" fmla="*/ 12109 h 99059"/>
                <a:gd name="T2" fmla="*/ 15754 w 264794"/>
                <a:gd name="T3" fmla="*/ 6054 h 99059"/>
                <a:gd name="T4" fmla="*/ 27844 w 264794"/>
                <a:gd name="T5" fmla="*/ 1324 h 99059"/>
                <a:gd name="T6" fmla="*/ 19051 w 264794"/>
                <a:gd name="T7" fmla="*/ 189 h 99059"/>
                <a:gd name="T8" fmla="*/ 31508 w 264794"/>
                <a:gd name="T9" fmla="*/ 0 h 99059"/>
                <a:gd name="T10" fmla="*/ 21983 w 264794"/>
                <a:gd name="T11" fmla="*/ 8136 h 99059"/>
                <a:gd name="T12" fmla="*/ 27844 w 264794"/>
                <a:gd name="T13" fmla="*/ 1324 h 9905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64794" h="99059">
                  <a:moveTo>
                    <a:pt x="0" y="98510"/>
                  </a:moveTo>
                  <a:lnTo>
                    <a:pt x="132262" y="49255"/>
                  </a:lnTo>
                  <a:lnTo>
                    <a:pt x="233766" y="10774"/>
                  </a:lnTo>
                  <a:lnTo>
                    <a:pt x="159945" y="1539"/>
                  </a:lnTo>
                  <a:lnTo>
                    <a:pt x="264524" y="0"/>
                  </a:lnTo>
                  <a:lnTo>
                    <a:pt x="184552" y="66186"/>
                  </a:lnTo>
                  <a:lnTo>
                    <a:pt x="233766" y="10774"/>
                  </a:lnTo>
                </a:path>
              </a:pathLst>
            </a:custGeom>
            <a:noFill/>
            <a:ln w="673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891" name="object 208">
              <a:extLst>
                <a:ext uri="{FF2B5EF4-FFF2-40B4-BE49-F238E27FC236}">
                  <a16:creationId xmlns:a16="http://schemas.microsoft.com/office/drawing/2014/main" id="{E0ACF89F-0EDD-4862-8DCE-E380F0959E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1338" y="5414963"/>
              <a:ext cx="61912" cy="90487"/>
            </a:xfrm>
            <a:custGeom>
              <a:avLst/>
              <a:gdLst>
                <a:gd name="T0" fmla="*/ 0 w 88264"/>
                <a:gd name="T1" fmla="*/ 15745 h 128270"/>
                <a:gd name="T2" fmla="*/ 5312 w 88264"/>
                <a:gd name="T3" fmla="*/ 7777 h 128270"/>
                <a:gd name="T4" fmla="*/ 9342 w 88264"/>
                <a:gd name="T5" fmla="*/ 1897 h 128270"/>
                <a:gd name="T6" fmla="*/ 4946 w 88264"/>
                <a:gd name="T7" fmla="*/ 4173 h 128270"/>
                <a:gd name="T8" fmla="*/ 10442 w 88264"/>
                <a:gd name="T9" fmla="*/ 0 h 128270"/>
                <a:gd name="T10" fmla="*/ 8793 w 88264"/>
                <a:gd name="T11" fmla="*/ 6829 h 128270"/>
                <a:gd name="T12" fmla="*/ 9342 w 88264"/>
                <a:gd name="T13" fmla="*/ 1897 h 12827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8264" h="128270">
                  <a:moveTo>
                    <a:pt x="0" y="127755"/>
                  </a:moveTo>
                  <a:lnTo>
                    <a:pt x="44600" y="63108"/>
                  </a:lnTo>
                  <a:lnTo>
                    <a:pt x="78434" y="15392"/>
                  </a:lnTo>
                  <a:lnTo>
                    <a:pt x="41524" y="33862"/>
                  </a:lnTo>
                  <a:lnTo>
                    <a:pt x="87662" y="0"/>
                  </a:lnTo>
                  <a:lnTo>
                    <a:pt x="73820" y="55412"/>
                  </a:lnTo>
                  <a:lnTo>
                    <a:pt x="78434" y="15392"/>
                  </a:lnTo>
                </a:path>
              </a:pathLst>
            </a:custGeom>
            <a:noFill/>
            <a:ln w="673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892" name="object 209">
              <a:extLst>
                <a:ext uri="{FF2B5EF4-FFF2-40B4-BE49-F238E27FC236}">
                  <a16:creationId xmlns:a16="http://schemas.microsoft.com/office/drawing/2014/main" id="{F8737723-7C4F-43FA-A00F-31908AB626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1975" y="5624513"/>
              <a:ext cx="19050" cy="63500"/>
            </a:xfrm>
            <a:custGeom>
              <a:avLst/>
              <a:gdLst>
                <a:gd name="T0" fmla="*/ 2781 w 27939"/>
                <a:gd name="T1" fmla="*/ 10621 h 90804"/>
                <a:gd name="T2" fmla="*/ 1545 w 27939"/>
                <a:gd name="T3" fmla="*/ 5400 h 90804"/>
                <a:gd name="T4" fmla="*/ 618 w 27939"/>
                <a:gd name="T5" fmla="*/ 1260 h 90804"/>
                <a:gd name="T6" fmla="*/ 0 w 27939"/>
                <a:gd name="T7" fmla="*/ 4141 h 90804"/>
                <a:gd name="T8" fmla="*/ 309 w 27939"/>
                <a:gd name="T9" fmla="*/ 0 h 90804"/>
                <a:gd name="T10" fmla="*/ 2318 w 27939"/>
                <a:gd name="T11" fmla="*/ 3420 h 90804"/>
                <a:gd name="T12" fmla="*/ 618 w 27939"/>
                <a:gd name="T13" fmla="*/ 1260 h 908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939" h="90804">
                  <a:moveTo>
                    <a:pt x="27682" y="90814"/>
                  </a:moveTo>
                  <a:lnTo>
                    <a:pt x="15379" y="46176"/>
                  </a:lnTo>
                  <a:lnTo>
                    <a:pt x="6151" y="10774"/>
                  </a:lnTo>
                  <a:lnTo>
                    <a:pt x="0" y="35402"/>
                  </a:lnTo>
                  <a:lnTo>
                    <a:pt x="3075" y="0"/>
                  </a:lnTo>
                  <a:lnTo>
                    <a:pt x="23069" y="29245"/>
                  </a:lnTo>
                  <a:lnTo>
                    <a:pt x="6151" y="10774"/>
                  </a:lnTo>
                </a:path>
              </a:pathLst>
            </a:custGeom>
            <a:noFill/>
            <a:ln w="672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893" name="object 210">
              <a:extLst>
                <a:ext uri="{FF2B5EF4-FFF2-40B4-BE49-F238E27FC236}">
                  <a16:creationId xmlns:a16="http://schemas.microsoft.com/office/drawing/2014/main" id="{440F3AAD-4EBC-45FA-8B91-6639B11465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7213" y="5837238"/>
              <a:ext cx="30162" cy="30162"/>
            </a:xfrm>
            <a:custGeom>
              <a:avLst/>
              <a:gdLst>
                <a:gd name="T0" fmla="*/ 5770 w 41910"/>
                <a:gd name="T1" fmla="*/ 5007 h 43179"/>
                <a:gd name="T2" fmla="*/ 2992 w 41910"/>
                <a:gd name="T3" fmla="*/ 2504 h 43179"/>
                <a:gd name="T4" fmla="*/ 854 w 41910"/>
                <a:gd name="T5" fmla="*/ 536 h 43179"/>
                <a:gd name="T6" fmla="*/ 1282 w 41910"/>
                <a:gd name="T7" fmla="*/ 2325 h 43179"/>
                <a:gd name="T8" fmla="*/ 0 w 41910"/>
                <a:gd name="T9" fmla="*/ 0 h 43179"/>
                <a:gd name="T10" fmla="*/ 2778 w 41910"/>
                <a:gd name="T11" fmla="*/ 1252 h 43179"/>
                <a:gd name="T12" fmla="*/ 854 w 41910"/>
                <a:gd name="T13" fmla="*/ 536 h 4317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1910" h="43179">
                  <a:moveTo>
                    <a:pt x="41524" y="43098"/>
                  </a:moveTo>
                  <a:lnTo>
                    <a:pt x="21531" y="21549"/>
                  </a:lnTo>
                  <a:lnTo>
                    <a:pt x="6151" y="4617"/>
                  </a:lnTo>
                  <a:lnTo>
                    <a:pt x="9227" y="20009"/>
                  </a:lnTo>
                  <a:lnTo>
                    <a:pt x="0" y="0"/>
                  </a:lnTo>
                  <a:lnTo>
                    <a:pt x="19993" y="10774"/>
                  </a:lnTo>
                  <a:lnTo>
                    <a:pt x="6151" y="4617"/>
                  </a:lnTo>
                </a:path>
              </a:pathLst>
            </a:custGeom>
            <a:noFill/>
            <a:ln w="6731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894" name="object 211">
              <a:extLst>
                <a:ext uri="{FF2B5EF4-FFF2-40B4-BE49-F238E27FC236}">
                  <a16:creationId xmlns:a16="http://schemas.microsoft.com/office/drawing/2014/main" id="{917019F3-872B-4086-85C9-BAA2557057D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2338" y="4278313"/>
              <a:ext cx="36512" cy="7937"/>
            </a:xfrm>
            <a:custGeom>
              <a:avLst/>
              <a:gdLst>
                <a:gd name="T0" fmla="*/ 6996 w 50800"/>
                <a:gd name="T1" fmla="*/ 367 h 12700"/>
                <a:gd name="T2" fmla="*/ 848 w 50800"/>
                <a:gd name="T3" fmla="*/ 367 h 12700"/>
                <a:gd name="T4" fmla="*/ 2332 w 50800"/>
                <a:gd name="T5" fmla="*/ 734 h 12700"/>
                <a:gd name="T6" fmla="*/ 0 w 50800"/>
                <a:gd name="T7" fmla="*/ 367 h 12700"/>
                <a:gd name="T8" fmla="*/ 2332 w 50800"/>
                <a:gd name="T9" fmla="*/ 0 h 12700"/>
                <a:gd name="T10" fmla="*/ 848 w 50800"/>
                <a:gd name="T11" fmla="*/ 367 h 127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0800" h="12700">
                  <a:moveTo>
                    <a:pt x="50751" y="6156"/>
                  </a:moveTo>
                  <a:lnTo>
                    <a:pt x="6151" y="6156"/>
                  </a:lnTo>
                  <a:lnTo>
                    <a:pt x="16917" y="12313"/>
                  </a:lnTo>
                  <a:lnTo>
                    <a:pt x="0" y="6156"/>
                  </a:lnTo>
                  <a:lnTo>
                    <a:pt x="16917" y="0"/>
                  </a:lnTo>
                  <a:lnTo>
                    <a:pt x="6151" y="6156"/>
                  </a:lnTo>
                </a:path>
              </a:pathLst>
            </a:custGeom>
            <a:noFill/>
            <a:ln w="673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895" name="object 212">
              <a:extLst>
                <a:ext uri="{FF2B5EF4-FFF2-40B4-BE49-F238E27FC236}">
                  <a16:creationId xmlns:a16="http://schemas.microsoft.com/office/drawing/2014/main" id="{66B40ACC-2449-4F4D-9E03-E22996AC51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7100" y="4475163"/>
              <a:ext cx="26988" cy="6350"/>
            </a:xfrm>
            <a:custGeom>
              <a:avLst/>
              <a:gdLst>
                <a:gd name="T0" fmla="*/ 4398 w 38735"/>
                <a:gd name="T1" fmla="*/ 405 h 9525"/>
                <a:gd name="T2" fmla="*/ 527 w 38735"/>
                <a:gd name="T3" fmla="*/ 405 h 9525"/>
                <a:gd name="T4" fmla="*/ 1407 w 38735"/>
                <a:gd name="T5" fmla="*/ 811 h 9525"/>
                <a:gd name="T6" fmla="*/ 0 w 38735"/>
                <a:gd name="T7" fmla="*/ 405 h 9525"/>
                <a:gd name="T8" fmla="*/ 1407 w 38735"/>
                <a:gd name="T9" fmla="*/ 0 h 9525"/>
                <a:gd name="T10" fmla="*/ 527 w 38735"/>
                <a:gd name="T11" fmla="*/ 405 h 95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735" h="9525">
                  <a:moveTo>
                    <a:pt x="38448" y="4617"/>
                  </a:moveTo>
                  <a:lnTo>
                    <a:pt x="4613" y="4617"/>
                  </a:lnTo>
                  <a:lnTo>
                    <a:pt x="12303" y="9235"/>
                  </a:lnTo>
                  <a:lnTo>
                    <a:pt x="0" y="4617"/>
                  </a:lnTo>
                  <a:lnTo>
                    <a:pt x="12303" y="0"/>
                  </a:lnTo>
                  <a:lnTo>
                    <a:pt x="4613" y="4617"/>
                  </a:lnTo>
                </a:path>
              </a:pathLst>
            </a:custGeom>
            <a:noFill/>
            <a:ln w="673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896" name="object 213">
              <a:extLst>
                <a:ext uri="{FF2B5EF4-FFF2-40B4-BE49-F238E27FC236}">
                  <a16:creationId xmlns:a16="http://schemas.microsoft.com/office/drawing/2014/main" id="{A33A759D-291B-4508-9BE7-D4420F5A0B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4400" y="4668838"/>
              <a:ext cx="52388" cy="11112"/>
            </a:xfrm>
            <a:custGeom>
              <a:avLst/>
              <a:gdLst>
                <a:gd name="T0" fmla="*/ 0 w 74294"/>
                <a:gd name="T1" fmla="*/ 684 h 17145"/>
                <a:gd name="T2" fmla="*/ 4538 w 74294"/>
                <a:gd name="T3" fmla="*/ 684 h 17145"/>
                <a:gd name="T4" fmla="*/ 8130 w 74294"/>
                <a:gd name="T5" fmla="*/ 570 h 17145"/>
                <a:gd name="T6" fmla="*/ 5861 w 74294"/>
                <a:gd name="T7" fmla="*/ 0 h 17145"/>
                <a:gd name="T8" fmla="*/ 9075 w 74294"/>
                <a:gd name="T9" fmla="*/ 570 h 17145"/>
                <a:gd name="T10" fmla="*/ 5861 w 74294"/>
                <a:gd name="T11" fmla="*/ 1255 h 17145"/>
                <a:gd name="T12" fmla="*/ 8130 w 74294"/>
                <a:gd name="T13" fmla="*/ 570 h 1714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4294" h="17145">
                  <a:moveTo>
                    <a:pt x="0" y="9235"/>
                  </a:moveTo>
                  <a:lnTo>
                    <a:pt x="36910" y="9235"/>
                  </a:lnTo>
                  <a:lnTo>
                    <a:pt x="66131" y="7696"/>
                  </a:lnTo>
                  <a:lnTo>
                    <a:pt x="47675" y="0"/>
                  </a:lnTo>
                  <a:lnTo>
                    <a:pt x="73820" y="7696"/>
                  </a:lnTo>
                  <a:lnTo>
                    <a:pt x="47675" y="16931"/>
                  </a:lnTo>
                  <a:lnTo>
                    <a:pt x="66131" y="7696"/>
                  </a:lnTo>
                </a:path>
              </a:pathLst>
            </a:custGeom>
            <a:noFill/>
            <a:ln w="673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897" name="object 214">
              <a:extLst>
                <a:ext uri="{FF2B5EF4-FFF2-40B4-BE49-F238E27FC236}">
                  <a16:creationId xmlns:a16="http://schemas.microsoft.com/office/drawing/2014/main" id="{43866557-DA54-481B-B62A-02E967628AC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9313" y="4848225"/>
              <a:ext cx="182562" cy="44450"/>
            </a:xfrm>
            <a:custGeom>
              <a:avLst/>
              <a:gdLst>
                <a:gd name="T0" fmla="*/ 0 w 260350"/>
                <a:gd name="T1" fmla="*/ 3377 h 64770"/>
                <a:gd name="T2" fmla="*/ 27242 w 260350"/>
                <a:gd name="T3" fmla="*/ 3377 h 64770"/>
                <a:gd name="T4" fmla="*/ 19929 w 260350"/>
                <a:gd name="T5" fmla="*/ 0 h 64770"/>
                <a:gd name="T6" fmla="*/ 30899 w 260350"/>
                <a:gd name="T7" fmla="*/ 3377 h 64770"/>
                <a:gd name="T8" fmla="*/ 19929 w 260350"/>
                <a:gd name="T9" fmla="*/ 6754 h 64770"/>
                <a:gd name="T10" fmla="*/ 27242 w 260350"/>
                <a:gd name="T11" fmla="*/ 3377 h 6477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60350" h="64770">
                  <a:moveTo>
                    <a:pt x="0" y="32323"/>
                  </a:moveTo>
                  <a:lnTo>
                    <a:pt x="229152" y="32323"/>
                  </a:lnTo>
                  <a:lnTo>
                    <a:pt x="167634" y="0"/>
                  </a:lnTo>
                  <a:lnTo>
                    <a:pt x="259911" y="32323"/>
                  </a:lnTo>
                  <a:lnTo>
                    <a:pt x="167634" y="64647"/>
                  </a:lnTo>
                  <a:lnTo>
                    <a:pt x="229152" y="32323"/>
                  </a:lnTo>
                </a:path>
              </a:pathLst>
            </a:custGeom>
            <a:noFill/>
            <a:ln w="673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898" name="object 215">
              <a:extLst>
                <a:ext uri="{FF2B5EF4-FFF2-40B4-BE49-F238E27FC236}">
                  <a16:creationId xmlns:a16="http://schemas.microsoft.com/office/drawing/2014/main" id="{7C9CD6F6-FCDA-48F8-B56F-B3B85EE00B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4388" y="5035550"/>
              <a:ext cx="250825" cy="63500"/>
            </a:xfrm>
            <a:custGeom>
              <a:avLst/>
              <a:gdLst>
                <a:gd name="T0" fmla="*/ 0 w 356870"/>
                <a:gd name="T1" fmla="*/ 6189 h 88265"/>
                <a:gd name="T2" fmla="*/ 38006 w 356870"/>
                <a:gd name="T3" fmla="*/ 6189 h 88265"/>
                <a:gd name="T4" fmla="*/ 27995 w 356870"/>
                <a:gd name="T5" fmla="*/ 0 h 88265"/>
                <a:gd name="T6" fmla="*/ 43012 w 356870"/>
                <a:gd name="T7" fmla="*/ 6189 h 88265"/>
                <a:gd name="T8" fmla="*/ 27995 w 356870"/>
                <a:gd name="T9" fmla="*/ 12164 h 88265"/>
                <a:gd name="T10" fmla="*/ 38006 w 356870"/>
                <a:gd name="T11" fmla="*/ 6189 h 8826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56870" h="88265">
                  <a:moveTo>
                    <a:pt x="0" y="44637"/>
                  </a:moveTo>
                  <a:lnTo>
                    <a:pt x="315276" y="44637"/>
                  </a:lnTo>
                  <a:lnTo>
                    <a:pt x="232228" y="0"/>
                  </a:lnTo>
                  <a:lnTo>
                    <a:pt x="356801" y="44637"/>
                  </a:lnTo>
                  <a:lnTo>
                    <a:pt x="232228" y="87735"/>
                  </a:lnTo>
                  <a:lnTo>
                    <a:pt x="315276" y="44637"/>
                  </a:lnTo>
                </a:path>
              </a:pathLst>
            </a:custGeom>
            <a:noFill/>
            <a:ln w="673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899" name="object 216">
              <a:extLst>
                <a:ext uri="{FF2B5EF4-FFF2-40B4-BE49-F238E27FC236}">
                  <a16:creationId xmlns:a16="http://schemas.microsoft.com/office/drawing/2014/main" id="{2A36C8C5-1BF2-4643-A217-6D65DBA713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9313" y="5240338"/>
              <a:ext cx="182562" cy="46037"/>
            </a:xfrm>
            <a:custGeom>
              <a:avLst/>
              <a:gdLst>
                <a:gd name="T0" fmla="*/ 0 w 260350"/>
                <a:gd name="T1" fmla="*/ 4167 h 64770"/>
                <a:gd name="T2" fmla="*/ 27242 w 260350"/>
                <a:gd name="T3" fmla="*/ 4167 h 64770"/>
                <a:gd name="T4" fmla="*/ 19929 w 260350"/>
                <a:gd name="T5" fmla="*/ 0 h 64770"/>
                <a:gd name="T6" fmla="*/ 30899 w 260350"/>
                <a:gd name="T7" fmla="*/ 4167 h 64770"/>
                <a:gd name="T8" fmla="*/ 19929 w 260350"/>
                <a:gd name="T9" fmla="*/ 8336 h 64770"/>
                <a:gd name="T10" fmla="*/ 27242 w 260350"/>
                <a:gd name="T11" fmla="*/ 4167 h 6477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60350" h="64770">
                  <a:moveTo>
                    <a:pt x="0" y="32323"/>
                  </a:moveTo>
                  <a:lnTo>
                    <a:pt x="229152" y="32323"/>
                  </a:lnTo>
                  <a:lnTo>
                    <a:pt x="167634" y="0"/>
                  </a:lnTo>
                  <a:lnTo>
                    <a:pt x="259911" y="32323"/>
                  </a:lnTo>
                  <a:lnTo>
                    <a:pt x="167634" y="64647"/>
                  </a:lnTo>
                  <a:lnTo>
                    <a:pt x="229152" y="32323"/>
                  </a:lnTo>
                </a:path>
              </a:pathLst>
            </a:custGeom>
            <a:noFill/>
            <a:ln w="673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900" name="object 217">
              <a:extLst>
                <a:ext uri="{FF2B5EF4-FFF2-40B4-BE49-F238E27FC236}">
                  <a16:creationId xmlns:a16="http://schemas.microsoft.com/office/drawing/2014/main" id="{A7A7D887-3319-4CAC-BD05-C2CB698596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4400" y="5454650"/>
              <a:ext cx="52388" cy="11113"/>
            </a:xfrm>
            <a:custGeom>
              <a:avLst/>
              <a:gdLst>
                <a:gd name="T0" fmla="*/ 0 w 74294"/>
                <a:gd name="T1" fmla="*/ 571 h 17145"/>
                <a:gd name="T2" fmla="*/ 4538 w 74294"/>
                <a:gd name="T3" fmla="*/ 571 h 17145"/>
                <a:gd name="T4" fmla="*/ 8130 w 74294"/>
                <a:gd name="T5" fmla="*/ 685 h 17145"/>
                <a:gd name="T6" fmla="*/ 5861 w 74294"/>
                <a:gd name="T7" fmla="*/ 0 h 17145"/>
                <a:gd name="T8" fmla="*/ 9075 w 74294"/>
                <a:gd name="T9" fmla="*/ 685 h 17145"/>
                <a:gd name="T10" fmla="*/ 5861 w 74294"/>
                <a:gd name="T11" fmla="*/ 1256 h 17145"/>
                <a:gd name="T12" fmla="*/ 8130 w 74294"/>
                <a:gd name="T13" fmla="*/ 685 h 1714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4294" h="17145">
                  <a:moveTo>
                    <a:pt x="0" y="7696"/>
                  </a:moveTo>
                  <a:lnTo>
                    <a:pt x="36910" y="7696"/>
                  </a:lnTo>
                  <a:lnTo>
                    <a:pt x="66131" y="9235"/>
                  </a:lnTo>
                  <a:lnTo>
                    <a:pt x="47675" y="0"/>
                  </a:lnTo>
                  <a:lnTo>
                    <a:pt x="73820" y="9235"/>
                  </a:lnTo>
                  <a:lnTo>
                    <a:pt x="47675" y="16931"/>
                  </a:lnTo>
                  <a:lnTo>
                    <a:pt x="66131" y="9235"/>
                  </a:lnTo>
                </a:path>
              </a:pathLst>
            </a:custGeom>
            <a:noFill/>
            <a:ln w="673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901" name="object 218">
              <a:extLst>
                <a:ext uri="{FF2B5EF4-FFF2-40B4-BE49-F238E27FC236}">
                  <a16:creationId xmlns:a16="http://schemas.microsoft.com/office/drawing/2014/main" id="{5DBF3410-D934-49BD-B977-B61663E799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7100" y="5653088"/>
              <a:ext cx="26988" cy="6350"/>
            </a:xfrm>
            <a:custGeom>
              <a:avLst/>
              <a:gdLst>
                <a:gd name="T0" fmla="*/ 4398 w 38735"/>
                <a:gd name="T1" fmla="*/ 405 h 9525"/>
                <a:gd name="T2" fmla="*/ 527 w 38735"/>
                <a:gd name="T3" fmla="*/ 405 h 9525"/>
                <a:gd name="T4" fmla="*/ 1407 w 38735"/>
                <a:gd name="T5" fmla="*/ 811 h 9525"/>
                <a:gd name="T6" fmla="*/ 0 w 38735"/>
                <a:gd name="T7" fmla="*/ 405 h 9525"/>
                <a:gd name="T8" fmla="*/ 1407 w 38735"/>
                <a:gd name="T9" fmla="*/ 0 h 9525"/>
                <a:gd name="T10" fmla="*/ 527 w 38735"/>
                <a:gd name="T11" fmla="*/ 405 h 95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735" h="9525">
                  <a:moveTo>
                    <a:pt x="38448" y="4617"/>
                  </a:moveTo>
                  <a:lnTo>
                    <a:pt x="4613" y="4617"/>
                  </a:lnTo>
                  <a:lnTo>
                    <a:pt x="12303" y="9235"/>
                  </a:lnTo>
                  <a:lnTo>
                    <a:pt x="0" y="4617"/>
                  </a:lnTo>
                  <a:lnTo>
                    <a:pt x="12303" y="0"/>
                  </a:lnTo>
                  <a:lnTo>
                    <a:pt x="4613" y="4617"/>
                  </a:lnTo>
                </a:path>
              </a:pathLst>
            </a:custGeom>
            <a:noFill/>
            <a:ln w="673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902" name="object 219">
              <a:extLst>
                <a:ext uri="{FF2B5EF4-FFF2-40B4-BE49-F238E27FC236}">
                  <a16:creationId xmlns:a16="http://schemas.microsoft.com/office/drawing/2014/main" id="{DBF17758-189E-44DA-81C8-98E82873854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2338" y="5848350"/>
              <a:ext cx="36512" cy="7938"/>
            </a:xfrm>
            <a:custGeom>
              <a:avLst/>
              <a:gdLst>
                <a:gd name="T0" fmla="*/ 6996 w 50800"/>
                <a:gd name="T1" fmla="*/ 367 h 12700"/>
                <a:gd name="T2" fmla="*/ 848 w 50800"/>
                <a:gd name="T3" fmla="*/ 367 h 12700"/>
                <a:gd name="T4" fmla="*/ 2332 w 50800"/>
                <a:gd name="T5" fmla="*/ 734 h 12700"/>
                <a:gd name="T6" fmla="*/ 0 w 50800"/>
                <a:gd name="T7" fmla="*/ 367 h 12700"/>
                <a:gd name="T8" fmla="*/ 2332 w 50800"/>
                <a:gd name="T9" fmla="*/ 0 h 12700"/>
                <a:gd name="T10" fmla="*/ 848 w 50800"/>
                <a:gd name="T11" fmla="*/ 367 h 127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0800" h="12700">
                  <a:moveTo>
                    <a:pt x="50751" y="6156"/>
                  </a:moveTo>
                  <a:lnTo>
                    <a:pt x="6151" y="6156"/>
                  </a:lnTo>
                  <a:lnTo>
                    <a:pt x="16917" y="12313"/>
                  </a:lnTo>
                  <a:lnTo>
                    <a:pt x="0" y="6156"/>
                  </a:lnTo>
                  <a:lnTo>
                    <a:pt x="16917" y="0"/>
                  </a:lnTo>
                  <a:lnTo>
                    <a:pt x="6151" y="6156"/>
                  </a:lnTo>
                </a:path>
              </a:pathLst>
            </a:custGeom>
            <a:noFill/>
            <a:ln w="673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903" name="object 220">
              <a:extLst>
                <a:ext uri="{FF2B5EF4-FFF2-40B4-BE49-F238E27FC236}">
                  <a16:creationId xmlns:a16="http://schemas.microsoft.com/office/drawing/2014/main" id="{DBFF1CC3-BE5E-47C2-9BDF-F767C0629C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0638" y="4267200"/>
              <a:ext cx="34925" cy="30163"/>
            </a:xfrm>
            <a:custGeom>
              <a:avLst/>
              <a:gdLst>
                <a:gd name="T0" fmla="*/ 6049 w 49529"/>
                <a:gd name="T1" fmla="*/ 5008 h 43179"/>
                <a:gd name="T2" fmla="*/ 3024 w 49529"/>
                <a:gd name="T3" fmla="*/ 2504 h 43179"/>
                <a:gd name="T4" fmla="*/ 756 w 49529"/>
                <a:gd name="T5" fmla="*/ 536 h 43179"/>
                <a:gd name="T6" fmla="*/ 1512 w 49529"/>
                <a:gd name="T7" fmla="*/ 2325 h 43179"/>
                <a:gd name="T8" fmla="*/ 0 w 49529"/>
                <a:gd name="T9" fmla="*/ 0 h 43179"/>
                <a:gd name="T10" fmla="*/ 2836 w 49529"/>
                <a:gd name="T11" fmla="*/ 1073 h 43179"/>
                <a:gd name="T12" fmla="*/ 756 w 49529"/>
                <a:gd name="T13" fmla="*/ 536 h 4317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9529" h="43179">
                  <a:moveTo>
                    <a:pt x="49213" y="43098"/>
                  </a:moveTo>
                  <a:lnTo>
                    <a:pt x="24606" y="21549"/>
                  </a:lnTo>
                  <a:lnTo>
                    <a:pt x="6151" y="4617"/>
                  </a:lnTo>
                  <a:lnTo>
                    <a:pt x="12303" y="20009"/>
                  </a:lnTo>
                  <a:lnTo>
                    <a:pt x="0" y="0"/>
                  </a:lnTo>
                  <a:lnTo>
                    <a:pt x="23069" y="9235"/>
                  </a:lnTo>
                  <a:lnTo>
                    <a:pt x="6151" y="4617"/>
                  </a:lnTo>
                </a:path>
              </a:pathLst>
            </a:custGeom>
            <a:noFill/>
            <a:ln w="6731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904" name="object 221">
              <a:extLst>
                <a:ext uri="{FF2B5EF4-FFF2-40B4-BE49-F238E27FC236}">
                  <a16:creationId xmlns:a16="http://schemas.microsoft.com/office/drawing/2014/main" id="{67557753-3334-4420-B084-9B2C743237C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2225" y="4445000"/>
              <a:ext cx="31750" cy="65088"/>
            </a:xfrm>
            <a:custGeom>
              <a:avLst/>
              <a:gdLst>
                <a:gd name="T0" fmla="*/ 5440 w 45085"/>
                <a:gd name="T1" fmla="*/ 11058 h 92710"/>
                <a:gd name="T2" fmla="*/ 2627 w 45085"/>
                <a:gd name="T3" fmla="*/ 5529 h 92710"/>
                <a:gd name="T4" fmla="*/ 563 w 45085"/>
                <a:gd name="T5" fmla="*/ 1290 h 92710"/>
                <a:gd name="T6" fmla="*/ 563 w 45085"/>
                <a:gd name="T7" fmla="*/ 4608 h 92710"/>
                <a:gd name="T8" fmla="*/ 0 w 45085"/>
                <a:gd name="T9" fmla="*/ 0 h 92710"/>
                <a:gd name="T10" fmla="*/ 3189 w 45085"/>
                <a:gd name="T11" fmla="*/ 3318 h 92710"/>
                <a:gd name="T12" fmla="*/ 563 w 45085"/>
                <a:gd name="T13" fmla="*/ 1290 h 927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5085" h="92710">
                  <a:moveTo>
                    <a:pt x="44600" y="92353"/>
                  </a:moveTo>
                  <a:lnTo>
                    <a:pt x="21531" y="46176"/>
                  </a:lnTo>
                  <a:lnTo>
                    <a:pt x="4613" y="10774"/>
                  </a:lnTo>
                  <a:lnTo>
                    <a:pt x="4613" y="38480"/>
                  </a:lnTo>
                  <a:lnTo>
                    <a:pt x="0" y="0"/>
                  </a:lnTo>
                  <a:lnTo>
                    <a:pt x="26144" y="27706"/>
                  </a:lnTo>
                  <a:lnTo>
                    <a:pt x="4613" y="10774"/>
                  </a:lnTo>
                </a:path>
              </a:pathLst>
            </a:custGeom>
            <a:noFill/>
            <a:ln w="672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905" name="object 222">
              <a:extLst>
                <a:ext uri="{FF2B5EF4-FFF2-40B4-BE49-F238E27FC236}">
                  <a16:creationId xmlns:a16="http://schemas.microsoft.com/office/drawing/2014/main" id="{A7143E43-41FE-4967-AAF2-47FEDCF2CD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2225" y="4629150"/>
              <a:ext cx="31750" cy="90488"/>
            </a:xfrm>
            <a:custGeom>
              <a:avLst/>
              <a:gdLst>
                <a:gd name="T0" fmla="*/ 0 w 45085"/>
                <a:gd name="T1" fmla="*/ 15746 h 128270"/>
                <a:gd name="T2" fmla="*/ 2627 w 45085"/>
                <a:gd name="T3" fmla="*/ 7968 h 128270"/>
                <a:gd name="T4" fmla="*/ 4689 w 45085"/>
                <a:gd name="T5" fmla="*/ 1897 h 128270"/>
                <a:gd name="T6" fmla="*/ 1500 w 45085"/>
                <a:gd name="T7" fmla="*/ 4933 h 128270"/>
                <a:gd name="T8" fmla="*/ 5440 w 45085"/>
                <a:gd name="T9" fmla="*/ 0 h 128270"/>
                <a:gd name="T10" fmla="*/ 5440 w 45085"/>
                <a:gd name="T11" fmla="*/ 6261 h 128270"/>
                <a:gd name="T12" fmla="*/ 4689 w 45085"/>
                <a:gd name="T13" fmla="*/ 1897 h 12827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5085" h="128270">
                  <a:moveTo>
                    <a:pt x="0" y="127755"/>
                  </a:moveTo>
                  <a:lnTo>
                    <a:pt x="21531" y="64647"/>
                  </a:lnTo>
                  <a:lnTo>
                    <a:pt x="38448" y="15392"/>
                  </a:lnTo>
                  <a:lnTo>
                    <a:pt x="12303" y="40019"/>
                  </a:lnTo>
                  <a:lnTo>
                    <a:pt x="44600" y="0"/>
                  </a:lnTo>
                  <a:lnTo>
                    <a:pt x="44600" y="50794"/>
                  </a:lnTo>
                  <a:lnTo>
                    <a:pt x="38448" y="15392"/>
                  </a:lnTo>
                </a:path>
              </a:pathLst>
            </a:custGeom>
            <a:noFill/>
            <a:ln w="672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906" name="object 223">
              <a:extLst>
                <a:ext uri="{FF2B5EF4-FFF2-40B4-BE49-F238E27FC236}">
                  <a16:creationId xmlns:a16="http://schemas.microsoft.com/office/drawing/2014/main" id="{31E398BA-E517-4E25-BBDF-1A3471B62C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8250" y="4835525"/>
              <a:ext cx="138113" cy="69850"/>
            </a:xfrm>
            <a:custGeom>
              <a:avLst/>
              <a:gdLst>
                <a:gd name="T0" fmla="*/ 0 w 196850"/>
                <a:gd name="T1" fmla="*/ 12109 h 99059"/>
                <a:gd name="T2" fmla="*/ 20914 w 196850"/>
                <a:gd name="T3" fmla="*/ 1324 h 99059"/>
                <a:gd name="T4" fmla="*/ 13943 w 196850"/>
                <a:gd name="T5" fmla="*/ 1324 h 99059"/>
                <a:gd name="T6" fmla="*/ 23482 w 196850"/>
                <a:gd name="T7" fmla="*/ 0 h 99059"/>
                <a:gd name="T8" fmla="*/ 16694 w 196850"/>
                <a:gd name="T9" fmla="*/ 7190 h 99059"/>
                <a:gd name="T10" fmla="*/ 20914 w 196850"/>
                <a:gd name="T11" fmla="*/ 1324 h 990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96850" h="99059">
                  <a:moveTo>
                    <a:pt x="0" y="98510"/>
                  </a:moveTo>
                  <a:lnTo>
                    <a:pt x="175324" y="10774"/>
                  </a:lnTo>
                  <a:lnTo>
                    <a:pt x="116883" y="10774"/>
                  </a:lnTo>
                  <a:lnTo>
                    <a:pt x="196855" y="0"/>
                  </a:lnTo>
                  <a:lnTo>
                    <a:pt x="139952" y="58490"/>
                  </a:lnTo>
                  <a:lnTo>
                    <a:pt x="175324" y="10774"/>
                  </a:lnTo>
                </a:path>
              </a:pathLst>
            </a:custGeom>
            <a:noFill/>
            <a:ln w="6732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907" name="object 224">
              <a:extLst>
                <a:ext uri="{FF2B5EF4-FFF2-40B4-BE49-F238E27FC236}">
                  <a16:creationId xmlns:a16="http://schemas.microsoft.com/office/drawing/2014/main" id="{A5767523-D511-4BC7-BB69-895CDB97F1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9675" y="5043488"/>
              <a:ext cx="196850" cy="47625"/>
            </a:xfrm>
            <a:custGeom>
              <a:avLst/>
              <a:gdLst>
                <a:gd name="T0" fmla="*/ 0 w 278764"/>
                <a:gd name="T1" fmla="*/ 3557 h 69850"/>
                <a:gd name="T2" fmla="*/ 30511 w 278764"/>
                <a:gd name="T3" fmla="*/ 3557 h 69850"/>
                <a:gd name="T4" fmla="*/ 22311 w 278764"/>
                <a:gd name="T5" fmla="*/ 0 h 69850"/>
                <a:gd name="T6" fmla="*/ 34515 w 278764"/>
                <a:gd name="T7" fmla="*/ 3557 h 69850"/>
                <a:gd name="T8" fmla="*/ 22311 w 278764"/>
                <a:gd name="T9" fmla="*/ 6959 h 69850"/>
                <a:gd name="T10" fmla="*/ 30511 w 278764"/>
                <a:gd name="T11" fmla="*/ 3557 h 698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78764" h="69850">
                  <a:moveTo>
                    <a:pt x="0" y="35402"/>
                  </a:moveTo>
                  <a:lnTo>
                    <a:pt x="246069" y="35402"/>
                  </a:lnTo>
                  <a:lnTo>
                    <a:pt x="179938" y="0"/>
                  </a:lnTo>
                  <a:lnTo>
                    <a:pt x="278366" y="35402"/>
                  </a:lnTo>
                  <a:lnTo>
                    <a:pt x="179938" y="69265"/>
                  </a:lnTo>
                  <a:lnTo>
                    <a:pt x="246069" y="35402"/>
                  </a:lnTo>
                </a:path>
              </a:pathLst>
            </a:custGeom>
            <a:noFill/>
            <a:ln w="673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908" name="object 225">
              <a:extLst>
                <a:ext uri="{FF2B5EF4-FFF2-40B4-BE49-F238E27FC236}">
                  <a16:creationId xmlns:a16="http://schemas.microsoft.com/office/drawing/2014/main" id="{B6DE45E7-D242-411E-A24C-0F5223891F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8250" y="5229225"/>
              <a:ext cx="138113" cy="69850"/>
            </a:xfrm>
            <a:custGeom>
              <a:avLst/>
              <a:gdLst>
                <a:gd name="T0" fmla="*/ 0 w 196850"/>
                <a:gd name="T1" fmla="*/ 0 h 99059"/>
                <a:gd name="T2" fmla="*/ 20914 w 196850"/>
                <a:gd name="T3" fmla="*/ 10784 h 99059"/>
                <a:gd name="T4" fmla="*/ 16694 w 196850"/>
                <a:gd name="T5" fmla="*/ 4920 h 99059"/>
                <a:gd name="T6" fmla="*/ 23482 w 196850"/>
                <a:gd name="T7" fmla="*/ 12109 h 99059"/>
                <a:gd name="T8" fmla="*/ 13943 w 196850"/>
                <a:gd name="T9" fmla="*/ 10784 h 99059"/>
                <a:gd name="T10" fmla="*/ 20914 w 196850"/>
                <a:gd name="T11" fmla="*/ 10784 h 990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96850" h="99059">
                  <a:moveTo>
                    <a:pt x="0" y="0"/>
                  </a:moveTo>
                  <a:lnTo>
                    <a:pt x="175324" y="87735"/>
                  </a:lnTo>
                  <a:lnTo>
                    <a:pt x="139952" y="40019"/>
                  </a:lnTo>
                  <a:lnTo>
                    <a:pt x="196855" y="98510"/>
                  </a:lnTo>
                  <a:lnTo>
                    <a:pt x="116883" y="87735"/>
                  </a:lnTo>
                  <a:lnTo>
                    <a:pt x="175324" y="87735"/>
                  </a:lnTo>
                </a:path>
              </a:pathLst>
            </a:custGeom>
            <a:noFill/>
            <a:ln w="6732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909" name="object 226">
              <a:extLst>
                <a:ext uri="{FF2B5EF4-FFF2-40B4-BE49-F238E27FC236}">
                  <a16:creationId xmlns:a16="http://schemas.microsoft.com/office/drawing/2014/main" id="{97982A43-3AA7-4B12-9748-31F58C15AF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2225" y="5414963"/>
              <a:ext cx="31750" cy="90487"/>
            </a:xfrm>
            <a:custGeom>
              <a:avLst/>
              <a:gdLst>
                <a:gd name="T0" fmla="*/ 0 w 45085"/>
                <a:gd name="T1" fmla="*/ 0 h 128270"/>
                <a:gd name="T2" fmla="*/ 2627 w 45085"/>
                <a:gd name="T3" fmla="*/ 7777 h 128270"/>
                <a:gd name="T4" fmla="*/ 4689 w 45085"/>
                <a:gd name="T5" fmla="*/ 13849 h 128270"/>
                <a:gd name="T6" fmla="*/ 5440 w 45085"/>
                <a:gd name="T7" fmla="*/ 9485 h 128270"/>
                <a:gd name="T8" fmla="*/ 5440 w 45085"/>
                <a:gd name="T9" fmla="*/ 15745 h 128270"/>
                <a:gd name="T10" fmla="*/ 1500 w 45085"/>
                <a:gd name="T11" fmla="*/ 10813 h 128270"/>
                <a:gd name="T12" fmla="*/ 4689 w 45085"/>
                <a:gd name="T13" fmla="*/ 13849 h 12827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5085" h="128270">
                  <a:moveTo>
                    <a:pt x="0" y="0"/>
                  </a:moveTo>
                  <a:lnTo>
                    <a:pt x="21531" y="63108"/>
                  </a:lnTo>
                  <a:lnTo>
                    <a:pt x="38448" y="112363"/>
                  </a:lnTo>
                  <a:lnTo>
                    <a:pt x="44600" y="76961"/>
                  </a:lnTo>
                  <a:lnTo>
                    <a:pt x="44600" y="127755"/>
                  </a:lnTo>
                  <a:lnTo>
                    <a:pt x="12303" y="87735"/>
                  </a:lnTo>
                  <a:lnTo>
                    <a:pt x="38448" y="112363"/>
                  </a:lnTo>
                </a:path>
              </a:pathLst>
            </a:custGeom>
            <a:noFill/>
            <a:ln w="672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910" name="object 227">
              <a:extLst>
                <a:ext uri="{FF2B5EF4-FFF2-40B4-BE49-F238E27FC236}">
                  <a16:creationId xmlns:a16="http://schemas.microsoft.com/office/drawing/2014/main" id="{994E4FF5-5E95-4F1C-AF82-AB17B79070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2225" y="5624513"/>
              <a:ext cx="31750" cy="65087"/>
            </a:xfrm>
            <a:custGeom>
              <a:avLst/>
              <a:gdLst>
                <a:gd name="T0" fmla="*/ 5440 w 45085"/>
                <a:gd name="T1" fmla="*/ 0 h 92709"/>
                <a:gd name="T2" fmla="*/ 2627 w 45085"/>
                <a:gd name="T3" fmla="*/ 5529 h 92709"/>
                <a:gd name="T4" fmla="*/ 563 w 45085"/>
                <a:gd name="T5" fmla="*/ 9768 h 92709"/>
                <a:gd name="T6" fmla="*/ 3189 w 45085"/>
                <a:gd name="T7" fmla="*/ 7741 h 92709"/>
                <a:gd name="T8" fmla="*/ 0 w 45085"/>
                <a:gd name="T9" fmla="*/ 11058 h 92709"/>
                <a:gd name="T10" fmla="*/ 563 w 45085"/>
                <a:gd name="T11" fmla="*/ 6450 h 92709"/>
                <a:gd name="T12" fmla="*/ 563 w 45085"/>
                <a:gd name="T13" fmla="*/ 9768 h 9270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5085" h="92709">
                  <a:moveTo>
                    <a:pt x="44600" y="0"/>
                  </a:moveTo>
                  <a:lnTo>
                    <a:pt x="21531" y="46176"/>
                  </a:lnTo>
                  <a:lnTo>
                    <a:pt x="4613" y="81578"/>
                  </a:lnTo>
                  <a:lnTo>
                    <a:pt x="26144" y="64647"/>
                  </a:lnTo>
                  <a:lnTo>
                    <a:pt x="0" y="92353"/>
                  </a:lnTo>
                  <a:lnTo>
                    <a:pt x="4613" y="53872"/>
                  </a:lnTo>
                  <a:lnTo>
                    <a:pt x="4613" y="81578"/>
                  </a:lnTo>
                </a:path>
              </a:pathLst>
            </a:custGeom>
            <a:noFill/>
            <a:ln w="672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911" name="object 228">
              <a:extLst>
                <a:ext uri="{FF2B5EF4-FFF2-40B4-BE49-F238E27FC236}">
                  <a16:creationId xmlns:a16="http://schemas.microsoft.com/office/drawing/2014/main" id="{EF8AE0FC-8A9C-439B-8604-36036EC899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0638" y="5837238"/>
              <a:ext cx="34925" cy="30162"/>
            </a:xfrm>
            <a:custGeom>
              <a:avLst/>
              <a:gdLst>
                <a:gd name="T0" fmla="*/ 6049 w 49529"/>
                <a:gd name="T1" fmla="*/ 0 h 43179"/>
                <a:gd name="T2" fmla="*/ 3024 w 49529"/>
                <a:gd name="T3" fmla="*/ 2504 h 43179"/>
                <a:gd name="T4" fmla="*/ 756 w 49529"/>
                <a:gd name="T5" fmla="*/ 4471 h 43179"/>
                <a:gd name="T6" fmla="*/ 2836 w 49529"/>
                <a:gd name="T7" fmla="*/ 3934 h 43179"/>
                <a:gd name="T8" fmla="*/ 0 w 49529"/>
                <a:gd name="T9" fmla="*/ 5007 h 43179"/>
                <a:gd name="T10" fmla="*/ 1512 w 49529"/>
                <a:gd name="T11" fmla="*/ 2682 h 43179"/>
                <a:gd name="T12" fmla="*/ 756 w 49529"/>
                <a:gd name="T13" fmla="*/ 4471 h 4317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9529" h="43179">
                  <a:moveTo>
                    <a:pt x="49213" y="0"/>
                  </a:moveTo>
                  <a:lnTo>
                    <a:pt x="24606" y="21549"/>
                  </a:lnTo>
                  <a:lnTo>
                    <a:pt x="6151" y="38480"/>
                  </a:lnTo>
                  <a:lnTo>
                    <a:pt x="23069" y="33862"/>
                  </a:lnTo>
                  <a:lnTo>
                    <a:pt x="0" y="43098"/>
                  </a:lnTo>
                  <a:lnTo>
                    <a:pt x="12303" y="23088"/>
                  </a:lnTo>
                  <a:lnTo>
                    <a:pt x="6151" y="38480"/>
                  </a:lnTo>
                </a:path>
              </a:pathLst>
            </a:custGeom>
            <a:noFill/>
            <a:ln w="6731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912" name="object 229">
              <a:extLst>
                <a:ext uri="{FF2B5EF4-FFF2-40B4-BE49-F238E27FC236}">
                  <a16:creationId xmlns:a16="http://schemas.microsoft.com/office/drawing/2014/main" id="{841093F8-E89D-403B-8080-628A19094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3700" y="4254500"/>
              <a:ext cx="25400" cy="55563"/>
            </a:xfrm>
            <a:custGeom>
              <a:avLst/>
              <a:gdLst>
                <a:gd name="T0" fmla="*/ 4698 w 35560"/>
                <a:gd name="T1" fmla="*/ 10476 h 77470"/>
                <a:gd name="T2" fmla="*/ 2451 w 35560"/>
                <a:gd name="T3" fmla="*/ 5238 h 77470"/>
                <a:gd name="T4" fmla="*/ 409 w 35560"/>
                <a:gd name="T5" fmla="*/ 1047 h 77470"/>
                <a:gd name="T6" fmla="*/ 409 w 35560"/>
                <a:gd name="T7" fmla="*/ 4190 h 77470"/>
                <a:gd name="T8" fmla="*/ 0 w 35560"/>
                <a:gd name="T9" fmla="*/ 0 h 77470"/>
                <a:gd name="T10" fmla="*/ 2859 w 35560"/>
                <a:gd name="T11" fmla="*/ 2933 h 77470"/>
                <a:gd name="T12" fmla="*/ 409 w 35560"/>
                <a:gd name="T13" fmla="*/ 1047 h 7747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5560" h="77470">
                  <a:moveTo>
                    <a:pt x="35372" y="76961"/>
                  </a:moveTo>
                  <a:lnTo>
                    <a:pt x="18455" y="38480"/>
                  </a:lnTo>
                  <a:lnTo>
                    <a:pt x="3075" y="7696"/>
                  </a:lnTo>
                  <a:lnTo>
                    <a:pt x="3075" y="30784"/>
                  </a:lnTo>
                  <a:lnTo>
                    <a:pt x="0" y="0"/>
                  </a:lnTo>
                  <a:lnTo>
                    <a:pt x="21531" y="21549"/>
                  </a:lnTo>
                  <a:lnTo>
                    <a:pt x="3075" y="7696"/>
                  </a:lnTo>
                </a:path>
              </a:pathLst>
            </a:custGeom>
            <a:noFill/>
            <a:ln w="672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913" name="object 230">
              <a:extLst>
                <a:ext uri="{FF2B5EF4-FFF2-40B4-BE49-F238E27FC236}">
                  <a16:creationId xmlns:a16="http://schemas.microsoft.com/office/drawing/2014/main" id="{7AA5123B-DF62-414B-A6FF-5309C7FC583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7350" y="4421188"/>
              <a:ext cx="33338" cy="114300"/>
            </a:xfrm>
            <a:custGeom>
              <a:avLst/>
              <a:gdLst>
                <a:gd name="T0" fmla="*/ 6385 w 46354"/>
                <a:gd name="T1" fmla="*/ 19259 h 163195"/>
                <a:gd name="T2" fmla="*/ 3618 w 46354"/>
                <a:gd name="T3" fmla="*/ 9630 h 163195"/>
                <a:gd name="T4" fmla="*/ 1277 w 46354"/>
                <a:gd name="T5" fmla="*/ 2362 h 163195"/>
                <a:gd name="T6" fmla="*/ 0 w 46354"/>
                <a:gd name="T7" fmla="*/ 7449 h 163195"/>
                <a:gd name="T8" fmla="*/ 638 w 46354"/>
                <a:gd name="T9" fmla="*/ 0 h 163195"/>
                <a:gd name="T10" fmla="*/ 5534 w 46354"/>
                <a:gd name="T11" fmla="*/ 6177 h 163195"/>
                <a:gd name="T12" fmla="*/ 1277 w 46354"/>
                <a:gd name="T13" fmla="*/ 2362 h 16319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6354" h="163195">
                  <a:moveTo>
                    <a:pt x="46138" y="163157"/>
                  </a:moveTo>
                  <a:lnTo>
                    <a:pt x="26144" y="81578"/>
                  </a:lnTo>
                  <a:lnTo>
                    <a:pt x="9227" y="20009"/>
                  </a:lnTo>
                  <a:lnTo>
                    <a:pt x="0" y="63108"/>
                  </a:lnTo>
                  <a:lnTo>
                    <a:pt x="4613" y="0"/>
                  </a:lnTo>
                  <a:lnTo>
                    <a:pt x="39986" y="52333"/>
                  </a:lnTo>
                  <a:lnTo>
                    <a:pt x="9227" y="20009"/>
                  </a:lnTo>
                </a:path>
              </a:pathLst>
            </a:custGeom>
            <a:noFill/>
            <a:ln w="672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914" name="object 231">
              <a:extLst>
                <a:ext uri="{FF2B5EF4-FFF2-40B4-BE49-F238E27FC236}">
                  <a16:creationId xmlns:a16="http://schemas.microsoft.com/office/drawing/2014/main" id="{931E094F-5EEA-48D0-81CF-188C65D7863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7350" y="4594225"/>
              <a:ext cx="39688" cy="160338"/>
            </a:xfrm>
            <a:custGeom>
              <a:avLst/>
              <a:gdLst>
                <a:gd name="T0" fmla="*/ 3159 w 55879"/>
                <a:gd name="T1" fmla="*/ 27579 h 227965"/>
                <a:gd name="T2" fmla="*/ 3553 w 55879"/>
                <a:gd name="T3" fmla="*/ 13789 h 227965"/>
                <a:gd name="T4" fmla="*/ 3751 w 55879"/>
                <a:gd name="T5" fmla="*/ 3168 h 227965"/>
                <a:gd name="T6" fmla="*/ 0 w 55879"/>
                <a:gd name="T7" fmla="*/ 9504 h 227965"/>
                <a:gd name="T8" fmla="*/ 3751 w 55879"/>
                <a:gd name="T9" fmla="*/ 0 h 227965"/>
                <a:gd name="T10" fmla="*/ 7107 w 55879"/>
                <a:gd name="T11" fmla="*/ 9689 h 227965"/>
                <a:gd name="T12" fmla="*/ 3751 w 55879"/>
                <a:gd name="T13" fmla="*/ 3168 h 22796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5879" h="227965">
                  <a:moveTo>
                    <a:pt x="24606" y="227805"/>
                  </a:moveTo>
                  <a:lnTo>
                    <a:pt x="27682" y="113902"/>
                  </a:lnTo>
                  <a:lnTo>
                    <a:pt x="29220" y="26166"/>
                  </a:lnTo>
                  <a:lnTo>
                    <a:pt x="0" y="78500"/>
                  </a:lnTo>
                  <a:lnTo>
                    <a:pt x="29220" y="0"/>
                  </a:lnTo>
                  <a:lnTo>
                    <a:pt x="55365" y="80039"/>
                  </a:lnTo>
                  <a:lnTo>
                    <a:pt x="29220" y="26166"/>
                  </a:lnTo>
                </a:path>
              </a:pathLst>
            </a:custGeom>
            <a:noFill/>
            <a:ln w="672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915" name="object 232">
              <a:extLst>
                <a:ext uri="{FF2B5EF4-FFF2-40B4-BE49-F238E27FC236}">
                  <a16:creationId xmlns:a16="http://schemas.microsoft.com/office/drawing/2014/main" id="{F673919B-6EAE-4D66-874E-DABDAFD27D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4650" y="4808538"/>
              <a:ext cx="63500" cy="125412"/>
            </a:xfrm>
            <a:custGeom>
              <a:avLst/>
              <a:gdLst>
                <a:gd name="T0" fmla="*/ 0 w 90804"/>
                <a:gd name="T1" fmla="*/ 22272 h 177165"/>
                <a:gd name="T2" fmla="*/ 5396 w 90804"/>
                <a:gd name="T3" fmla="*/ 11039 h 177165"/>
                <a:gd name="T4" fmla="*/ 9353 w 90804"/>
                <a:gd name="T5" fmla="*/ 2517 h 177165"/>
                <a:gd name="T6" fmla="*/ 4317 w 90804"/>
                <a:gd name="T7" fmla="*/ 6198 h 177165"/>
                <a:gd name="T8" fmla="*/ 10612 w 90804"/>
                <a:gd name="T9" fmla="*/ 0 h 177165"/>
                <a:gd name="T10" fmla="*/ 9533 w 90804"/>
                <a:gd name="T11" fmla="*/ 9103 h 177165"/>
                <a:gd name="T12" fmla="*/ 9353 w 90804"/>
                <a:gd name="T13" fmla="*/ 2517 h 17716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0804" h="177165">
                  <a:moveTo>
                    <a:pt x="0" y="177010"/>
                  </a:moveTo>
                  <a:lnTo>
                    <a:pt x="46138" y="87735"/>
                  </a:lnTo>
                  <a:lnTo>
                    <a:pt x="79972" y="20009"/>
                  </a:lnTo>
                  <a:lnTo>
                    <a:pt x="36910" y="49255"/>
                  </a:lnTo>
                  <a:lnTo>
                    <a:pt x="90738" y="0"/>
                  </a:lnTo>
                  <a:lnTo>
                    <a:pt x="81510" y="72343"/>
                  </a:lnTo>
                  <a:lnTo>
                    <a:pt x="79972" y="20009"/>
                  </a:lnTo>
                </a:path>
              </a:pathLst>
            </a:custGeom>
            <a:noFill/>
            <a:ln w="672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916" name="object 233">
              <a:extLst>
                <a:ext uri="{FF2B5EF4-FFF2-40B4-BE49-F238E27FC236}">
                  <a16:creationId xmlns:a16="http://schemas.microsoft.com/office/drawing/2014/main" id="{30A52E45-5DFD-4CEB-896F-97741FE944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7188" y="5054600"/>
              <a:ext cx="98425" cy="25400"/>
            </a:xfrm>
            <a:custGeom>
              <a:avLst/>
              <a:gdLst>
                <a:gd name="T0" fmla="*/ 0 w 140335"/>
                <a:gd name="T1" fmla="*/ 2454 h 35559"/>
                <a:gd name="T2" fmla="*/ 14644 w 140335"/>
                <a:gd name="T3" fmla="*/ 2454 h 35559"/>
                <a:gd name="T4" fmla="*/ 10800 w 140335"/>
                <a:gd name="T5" fmla="*/ 0 h 35559"/>
                <a:gd name="T6" fmla="*/ 16658 w 140335"/>
                <a:gd name="T7" fmla="*/ 2454 h 35559"/>
                <a:gd name="T8" fmla="*/ 10800 w 140335"/>
                <a:gd name="T9" fmla="*/ 4703 h 35559"/>
                <a:gd name="T10" fmla="*/ 14644 w 140335"/>
                <a:gd name="T11" fmla="*/ 2454 h 355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0335" h="35559">
                  <a:moveTo>
                    <a:pt x="0" y="18470"/>
                  </a:moveTo>
                  <a:lnTo>
                    <a:pt x="123034" y="18470"/>
                  </a:lnTo>
                  <a:lnTo>
                    <a:pt x="90738" y="0"/>
                  </a:lnTo>
                  <a:lnTo>
                    <a:pt x="139952" y="18470"/>
                  </a:lnTo>
                  <a:lnTo>
                    <a:pt x="90738" y="35402"/>
                  </a:lnTo>
                  <a:lnTo>
                    <a:pt x="123034" y="18470"/>
                  </a:lnTo>
                </a:path>
              </a:pathLst>
            </a:custGeom>
            <a:noFill/>
            <a:ln w="673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917" name="object 234">
              <a:extLst>
                <a:ext uri="{FF2B5EF4-FFF2-40B4-BE49-F238E27FC236}">
                  <a16:creationId xmlns:a16="http://schemas.microsoft.com/office/drawing/2014/main" id="{8C5F65E5-6430-4F13-9A45-3D7B26750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4650" y="5200650"/>
              <a:ext cx="63500" cy="125413"/>
            </a:xfrm>
            <a:custGeom>
              <a:avLst/>
              <a:gdLst>
                <a:gd name="T0" fmla="*/ 0 w 90804"/>
                <a:gd name="T1" fmla="*/ 0 h 177165"/>
                <a:gd name="T2" fmla="*/ 5396 w 90804"/>
                <a:gd name="T3" fmla="*/ 11233 h 177165"/>
                <a:gd name="T4" fmla="*/ 9353 w 90804"/>
                <a:gd name="T5" fmla="*/ 19756 h 177165"/>
                <a:gd name="T6" fmla="*/ 9533 w 90804"/>
                <a:gd name="T7" fmla="*/ 13170 h 177165"/>
                <a:gd name="T8" fmla="*/ 10612 w 90804"/>
                <a:gd name="T9" fmla="*/ 22273 h 177165"/>
                <a:gd name="T10" fmla="*/ 4317 w 90804"/>
                <a:gd name="T11" fmla="*/ 16075 h 177165"/>
                <a:gd name="T12" fmla="*/ 9353 w 90804"/>
                <a:gd name="T13" fmla="*/ 19756 h 17716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0804" h="177165">
                  <a:moveTo>
                    <a:pt x="0" y="0"/>
                  </a:moveTo>
                  <a:lnTo>
                    <a:pt x="46138" y="89275"/>
                  </a:lnTo>
                  <a:lnTo>
                    <a:pt x="79972" y="157001"/>
                  </a:lnTo>
                  <a:lnTo>
                    <a:pt x="81510" y="104667"/>
                  </a:lnTo>
                  <a:lnTo>
                    <a:pt x="90738" y="177010"/>
                  </a:lnTo>
                  <a:lnTo>
                    <a:pt x="36910" y="127755"/>
                  </a:lnTo>
                  <a:lnTo>
                    <a:pt x="79972" y="157001"/>
                  </a:lnTo>
                </a:path>
              </a:pathLst>
            </a:custGeom>
            <a:noFill/>
            <a:ln w="672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918" name="object 235">
              <a:extLst>
                <a:ext uri="{FF2B5EF4-FFF2-40B4-BE49-F238E27FC236}">
                  <a16:creationId xmlns:a16="http://schemas.microsoft.com/office/drawing/2014/main" id="{269515E6-79E3-4AF3-8175-F455E3402A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7350" y="5380038"/>
              <a:ext cx="39688" cy="158750"/>
            </a:xfrm>
            <a:custGeom>
              <a:avLst/>
              <a:gdLst>
                <a:gd name="T0" fmla="*/ 3159 w 55879"/>
                <a:gd name="T1" fmla="*/ 0 h 227965"/>
                <a:gd name="T2" fmla="*/ 3553 w 55879"/>
                <a:gd name="T3" fmla="*/ 12990 h 227965"/>
                <a:gd name="T4" fmla="*/ 3751 w 55879"/>
                <a:gd name="T5" fmla="*/ 22996 h 227965"/>
                <a:gd name="T6" fmla="*/ 7107 w 55879"/>
                <a:gd name="T7" fmla="*/ 16851 h 227965"/>
                <a:gd name="T8" fmla="*/ 3751 w 55879"/>
                <a:gd name="T9" fmla="*/ 25980 h 227965"/>
                <a:gd name="T10" fmla="*/ 0 w 55879"/>
                <a:gd name="T11" fmla="*/ 17027 h 227965"/>
                <a:gd name="T12" fmla="*/ 3751 w 55879"/>
                <a:gd name="T13" fmla="*/ 22996 h 22796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5879" h="227965">
                  <a:moveTo>
                    <a:pt x="24606" y="0"/>
                  </a:moveTo>
                  <a:lnTo>
                    <a:pt x="27682" y="113902"/>
                  </a:lnTo>
                  <a:lnTo>
                    <a:pt x="29220" y="201638"/>
                  </a:lnTo>
                  <a:lnTo>
                    <a:pt x="55365" y="147765"/>
                  </a:lnTo>
                  <a:lnTo>
                    <a:pt x="29220" y="227805"/>
                  </a:lnTo>
                  <a:lnTo>
                    <a:pt x="0" y="149304"/>
                  </a:lnTo>
                  <a:lnTo>
                    <a:pt x="29220" y="201638"/>
                  </a:lnTo>
                </a:path>
              </a:pathLst>
            </a:custGeom>
            <a:noFill/>
            <a:ln w="672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919" name="object 236">
              <a:extLst>
                <a:ext uri="{FF2B5EF4-FFF2-40B4-BE49-F238E27FC236}">
                  <a16:creationId xmlns:a16="http://schemas.microsoft.com/office/drawing/2014/main" id="{3FED70F0-D92E-4781-99AD-9B3DA3A2D5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7350" y="5599113"/>
              <a:ext cx="33338" cy="114300"/>
            </a:xfrm>
            <a:custGeom>
              <a:avLst/>
              <a:gdLst>
                <a:gd name="T0" fmla="*/ 6385 w 46354"/>
                <a:gd name="T1" fmla="*/ 0 h 163195"/>
                <a:gd name="T2" fmla="*/ 3618 w 46354"/>
                <a:gd name="T3" fmla="*/ 9630 h 163195"/>
                <a:gd name="T4" fmla="*/ 1277 w 46354"/>
                <a:gd name="T5" fmla="*/ 16898 h 163195"/>
                <a:gd name="T6" fmla="*/ 5534 w 46354"/>
                <a:gd name="T7" fmla="*/ 13082 h 163195"/>
                <a:gd name="T8" fmla="*/ 638 w 46354"/>
                <a:gd name="T9" fmla="*/ 19259 h 163195"/>
                <a:gd name="T10" fmla="*/ 0 w 46354"/>
                <a:gd name="T11" fmla="*/ 11810 h 163195"/>
                <a:gd name="T12" fmla="*/ 1277 w 46354"/>
                <a:gd name="T13" fmla="*/ 16898 h 16319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6354" h="163195">
                  <a:moveTo>
                    <a:pt x="46138" y="0"/>
                  </a:moveTo>
                  <a:lnTo>
                    <a:pt x="26144" y="81578"/>
                  </a:lnTo>
                  <a:lnTo>
                    <a:pt x="9227" y="143148"/>
                  </a:lnTo>
                  <a:lnTo>
                    <a:pt x="39986" y="110824"/>
                  </a:lnTo>
                  <a:lnTo>
                    <a:pt x="4613" y="163157"/>
                  </a:lnTo>
                  <a:lnTo>
                    <a:pt x="0" y="100049"/>
                  </a:lnTo>
                  <a:lnTo>
                    <a:pt x="9227" y="143148"/>
                  </a:lnTo>
                </a:path>
              </a:pathLst>
            </a:custGeom>
            <a:noFill/>
            <a:ln w="672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920" name="object 237">
              <a:extLst>
                <a:ext uri="{FF2B5EF4-FFF2-40B4-BE49-F238E27FC236}">
                  <a16:creationId xmlns:a16="http://schemas.microsoft.com/office/drawing/2014/main" id="{34031734-BBD8-434A-8C9E-D1ABE5E3558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3700" y="5824538"/>
              <a:ext cx="25400" cy="55562"/>
            </a:xfrm>
            <a:custGeom>
              <a:avLst/>
              <a:gdLst>
                <a:gd name="T0" fmla="*/ 4698 w 35560"/>
                <a:gd name="T1" fmla="*/ 0 h 77470"/>
                <a:gd name="T2" fmla="*/ 2451 w 35560"/>
                <a:gd name="T3" fmla="*/ 5237 h 77470"/>
                <a:gd name="T4" fmla="*/ 409 w 35560"/>
                <a:gd name="T5" fmla="*/ 9427 h 77470"/>
                <a:gd name="T6" fmla="*/ 2859 w 35560"/>
                <a:gd name="T7" fmla="*/ 7542 h 77470"/>
                <a:gd name="T8" fmla="*/ 0 w 35560"/>
                <a:gd name="T9" fmla="*/ 10475 h 77470"/>
                <a:gd name="T10" fmla="*/ 409 w 35560"/>
                <a:gd name="T11" fmla="*/ 6285 h 77470"/>
                <a:gd name="T12" fmla="*/ 409 w 35560"/>
                <a:gd name="T13" fmla="*/ 9427 h 7747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5560" h="77470">
                  <a:moveTo>
                    <a:pt x="35372" y="0"/>
                  </a:moveTo>
                  <a:lnTo>
                    <a:pt x="18455" y="38480"/>
                  </a:lnTo>
                  <a:lnTo>
                    <a:pt x="3075" y="69265"/>
                  </a:lnTo>
                  <a:lnTo>
                    <a:pt x="21531" y="55412"/>
                  </a:lnTo>
                  <a:lnTo>
                    <a:pt x="0" y="76961"/>
                  </a:lnTo>
                  <a:lnTo>
                    <a:pt x="3075" y="46176"/>
                  </a:lnTo>
                  <a:lnTo>
                    <a:pt x="3075" y="69265"/>
                  </a:lnTo>
                </a:path>
              </a:pathLst>
            </a:custGeom>
            <a:noFill/>
            <a:ln w="672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921" name="object 238">
              <a:extLst>
                <a:ext uri="{FF2B5EF4-FFF2-40B4-BE49-F238E27FC236}">
                  <a16:creationId xmlns:a16="http://schemas.microsoft.com/office/drawing/2014/main" id="{D3295CF5-E1FA-4F03-90D1-516D4F5CD7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5175" y="4249738"/>
              <a:ext cx="14288" cy="65087"/>
            </a:xfrm>
            <a:custGeom>
              <a:avLst/>
              <a:gdLst>
                <a:gd name="T0" fmla="*/ 1809 w 21589"/>
                <a:gd name="T1" fmla="*/ 11057 h 92710"/>
                <a:gd name="T2" fmla="*/ 646 w 21589"/>
                <a:gd name="T3" fmla="*/ 1106 h 92710"/>
                <a:gd name="T4" fmla="*/ 0 w 21589"/>
                <a:gd name="T5" fmla="*/ 4054 h 92710"/>
                <a:gd name="T6" fmla="*/ 388 w 21589"/>
                <a:gd name="T7" fmla="*/ 0 h 9271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589" h="92710">
                  <a:moveTo>
                    <a:pt x="21531" y="92353"/>
                  </a:moveTo>
                  <a:lnTo>
                    <a:pt x="7689" y="9235"/>
                  </a:lnTo>
                  <a:lnTo>
                    <a:pt x="0" y="33862"/>
                  </a:lnTo>
                  <a:lnTo>
                    <a:pt x="4613" y="0"/>
                  </a:lnTo>
                </a:path>
              </a:pathLst>
            </a:custGeom>
            <a:noFill/>
            <a:ln w="672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922" name="object 239">
              <a:extLst>
                <a:ext uri="{FF2B5EF4-FFF2-40B4-BE49-F238E27FC236}">
                  <a16:creationId xmlns:a16="http://schemas.microsoft.com/office/drawing/2014/main" id="{46514347-DD58-4F1A-B64C-945D08814B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8350" y="4249738"/>
              <a:ext cx="12700" cy="20637"/>
            </a:xfrm>
            <a:custGeom>
              <a:avLst/>
              <a:gdLst>
                <a:gd name="T0" fmla="*/ 0 w 17145"/>
                <a:gd name="T1" fmla="*/ 0 h 29845"/>
                <a:gd name="T2" fmla="*/ 2795 w 17145"/>
                <a:gd name="T3" fmla="*/ 3197 h 29845"/>
                <a:gd name="T4" fmla="*/ 254 w 17145"/>
                <a:gd name="T5" fmla="*/ 1010 h 2984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45" h="29845">
                  <a:moveTo>
                    <a:pt x="0" y="0"/>
                  </a:moveTo>
                  <a:lnTo>
                    <a:pt x="16917" y="29245"/>
                  </a:lnTo>
                  <a:lnTo>
                    <a:pt x="1537" y="9235"/>
                  </a:lnTo>
                </a:path>
              </a:pathLst>
            </a:custGeom>
            <a:noFill/>
            <a:ln w="672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923" name="object 240">
              <a:extLst>
                <a:ext uri="{FF2B5EF4-FFF2-40B4-BE49-F238E27FC236}">
                  <a16:creationId xmlns:a16="http://schemas.microsoft.com/office/drawing/2014/main" id="{5AFA95DB-B17A-444D-9BED-6ADBD20C83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4063" y="4406900"/>
              <a:ext cx="34925" cy="141288"/>
            </a:xfrm>
            <a:custGeom>
              <a:avLst/>
              <a:gdLst>
                <a:gd name="T0" fmla="*/ 5294 w 49529"/>
                <a:gd name="T1" fmla="*/ 24384 h 200660"/>
                <a:gd name="T2" fmla="*/ 3592 w 49529"/>
                <a:gd name="T3" fmla="*/ 12192 h 200660"/>
                <a:gd name="T4" fmla="*/ 2268 w 49529"/>
                <a:gd name="T5" fmla="*/ 3001 h 200660"/>
                <a:gd name="T6" fmla="*/ 0 w 49529"/>
                <a:gd name="T7" fmla="*/ 9004 h 200660"/>
                <a:gd name="T8" fmla="*/ 1702 w 49529"/>
                <a:gd name="T9" fmla="*/ 0 h 200660"/>
                <a:gd name="T10" fmla="*/ 6049 w 49529"/>
                <a:gd name="T11" fmla="*/ 8253 h 200660"/>
                <a:gd name="T12" fmla="*/ 2268 w 49529"/>
                <a:gd name="T13" fmla="*/ 3001 h 20066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9529" h="200660">
                  <a:moveTo>
                    <a:pt x="43062" y="200099"/>
                  </a:moveTo>
                  <a:lnTo>
                    <a:pt x="29220" y="100049"/>
                  </a:lnTo>
                  <a:lnTo>
                    <a:pt x="18455" y="24627"/>
                  </a:lnTo>
                  <a:lnTo>
                    <a:pt x="0" y="73882"/>
                  </a:lnTo>
                  <a:lnTo>
                    <a:pt x="13841" y="0"/>
                  </a:lnTo>
                  <a:lnTo>
                    <a:pt x="49213" y="67725"/>
                  </a:lnTo>
                  <a:lnTo>
                    <a:pt x="18455" y="24627"/>
                  </a:lnTo>
                </a:path>
              </a:pathLst>
            </a:custGeom>
            <a:noFill/>
            <a:ln w="672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924" name="object 241">
              <a:extLst>
                <a:ext uri="{FF2B5EF4-FFF2-40B4-BE49-F238E27FC236}">
                  <a16:creationId xmlns:a16="http://schemas.microsoft.com/office/drawing/2014/main" id="{0A846A20-A381-49C4-84D7-63492713A6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6125" y="4576763"/>
              <a:ext cx="47625" cy="195262"/>
            </a:xfrm>
            <a:custGeom>
              <a:avLst/>
              <a:gdLst>
                <a:gd name="T0" fmla="*/ 6749 w 67945"/>
                <a:gd name="T1" fmla="*/ 32905 h 278765"/>
                <a:gd name="T2" fmla="*/ 4743 w 67945"/>
                <a:gd name="T3" fmla="*/ 16543 h 278765"/>
                <a:gd name="T4" fmla="*/ 3101 w 67945"/>
                <a:gd name="T5" fmla="*/ 3999 h 278765"/>
                <a:gd name="T6" fmla="*/ 0 w 67945"/>
                <a:gd name="T7" fmla="*/ 11999 h 278765"/>
                <a:gd name="T8" fmla="*/ 2554 w 67945"/>
                <a:gd name="T9" fmla="*/ 0 h 278765"/>
                <a:gd name="T10" fmla="*/ 8026 w 67945"/>
                <a:gd name="T11" fmla="*/ 11090 h 278765"/>
                <a:gd name="T12" fmla="*/ 3101 w 67945"/>
                <a:gd name="T13" fmla="*/ 3999 h 27876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7945" h="278765">
                  <a:moveTo>
                    <a:pt x="56903" y="278599"/>
                  </a:moveTo>
                  <a:lnTo>
                    <a:pt x="39986" y="140069"/>
                  </a:lnTo>
                  <a:lnTo>
                    <a:pt x="26144" y="33862"/>
                  </a:lnTo>
                  <a:lnTo>
                    <a:pt x="0" y="101588"/>
                  </a:lnTo>
                  <a:lnTo>
                    <a:pt x="21531" y="0"/>
                  </a:lnTo>
                  <a:lnTo>
                    <a:pt x="67669" y="93892"/>
                  </a:lnTo>
                  <a:lnTo>
                    <a:pt x="26144" y="33862"/>
                  </a:lnTo>
                </a:path>
              </a:pathLst>
            </a:custGeom>
            <a:noFill/>
            <a:ln w="672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925" name="object 242">
              <a:extLst>
                <a:ext uri="{FF2B5EF4-FFF2-40B4-BE49-F238E27FC236}">
                  <a16:creationId xmlns:a16="http://schemas.microsoft.com/office/drawing/2014/main" id="{0B4EC17F-BCCF-4DBB-9E1B-F88FAC16E6C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0888" y="4794250"/>
              <a:ext cx="38100" cy="152400"/>
            </a:xfrm>
            <a:custGeom>
              <a:avLst/>
              <a:gdLst>
                <a:gd name="T0" fmla="*/ 6088 w 53975"/>
                <a:gd name="T1" fmla="*/ 26658 h 215900"/>
                <a:gd name="T2" fmla="*/ 3995 w 53975"/>
                <a:gd name="T3" fmla="*/ 13328 h 215900"/>
                <a:gd name="T4" fmla="*/ 2283 w 53975"/>
                <a:gd name="T5" fmla="*/ 3047 h 215900"/>
                <a:gd name="T6" fmla="*/ 0 w 53975"/>
                <a:gd name="T7" fmla="*/ 9901 h 215900"/>
                <a:gd name="T8" fmla="*/ 1902 w 53975"/>
                <a:gd name="T9" fmla="*/ 0 h 215900"/>
                <a:gd name="T10" fmla="*/ 6659 w 53975"/>
                <a:gd name="T11" fmla="*/ 8759 h 215900"/>
                <a:gd name="T12" fmla="*/ 2283 w 53975"/>
                <a:gd name="T13" fmla="*/ 3047 h 2159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3975" h="215900">
                  <a:moveTo>
                    <a:pt x="49213" y="215491"/>
                  </a:moveTo>
                  <a:lnTo>
                    <a:pt x="32296" y="107745"/>
                  </a:lnTo>
                  <a:lnTo>
                    <a:pt x="18455" y="24627"/>
                  </a:lnTo>
                  <a:lnTo>
                    <a:pt x="0" y="80039"/>
                  </a:lnTo>
                  <a:lnTo>
                    <a:pt x="15379" y="0"/>
                  </a:lnTo>
                  <a:lnTo>
                    <a:pt x="53827" y="70804"/>
                  </a:lnTo>
                  <a:lnTo>
                    <a:pt x="18455" y="24627"/>
                  </a:lnTo>
                </a:path>
              </a:pathLst>
            </a:custGeom>
            <a:noFill/>
            <a:ln w="672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926" name="object 243">
              <a:extLst>
                <a:ext uri="{FF2B5EF4-FFF2-40B4-BE49-F238E27FC236}">
                  <a16:creationId xmlns:a16="http://schemas.microsoft.com/office/drawing/2014/main" id="{EC3ADCB3-B6C7-4CF5-976D-39DFF9484EE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3588" y="5064125"/>
              <a:ext cx="20637" cy="6350"/>
            </a:xfrm>
            <a:custGeom>
              <a:avLst/>
              <a:gdLst>
                <a:gd name="T0" fmla="*/ 3634 w 29210"/>
                <a:gd name="T1" fmla="*/ 958 h 8254"/>
                <a:gd name="T2" fmla="*/ 382 w 29210"/>
                <a:gd name="T3" fmla="*/ 958 h 8254"/>
                <a:gd name="T4" fmla="*/ 1340 w 29210"/>
                <a:gd name="T5" fmla="*/ 1596 h 8254"/>
                <a:gd name="T6" fmla="*/ 0 w 29210"/>
                <a:gd name="T7" fmla="*/ 958 h 8254"/>
                <a:gd name="T8" fmla="*/ 1340 w 29210"/>
                <a:gd name="T9" fmla="*/ 0 h 8254"/>
                <a:gd name="T10" fmla="*/ 382 w 29210"/>
                <a:gd name="T11" fmla="*/ 958 h 82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9210" h="8254">
                  <a:moveTo>
                    <a:pt x="29220" y="4617"/>
                  </a:moveTo>
                  <a:lnTo>
                    <a:pt x="3075" y="4617"/>
                  </a:lnTo>
                  <a:lnTo>
                    <a:pt x="10765" y="7696"/>
                  </a:lnTo>
                  <a:lnTo>
                    <a:pt x="0" y="4617"/>
                  </a:lnTo>
                  <a:lnTo>
                    <a:pt x="10765" y="0"/>
                  </a:lnTo>
                  <a:lnTo>
                    <a:pt x="3075" y="4617"/>
                  </a:lnTo>
                </a:path>
              </a:pathLst>
            </a:custGeom>
            <a:noFill/>
            <a:ln w="673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927" name="object 244">
              <a:extLst>
                <a:ext uri="{FF2B5EF4-FFF2-40B4-BE49-F238E27FC236}">
                  <a16:creationId xmlns:a16="http://schemas.microsoft.com/office/drawing/2014/main" id="{9BCA5EF3-FAD8-46D4-94ED-22B25C7EE06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0888" y="5187950"/>
              <a:ext cx="38100" cy="150813"/>
            </a:xfrm>
            <a:custGeom>
              <a:avLst/>
              <a:gdLst>
                <a:gd name="T0" fmla="*/ 6088 w 53975"/>
                <a:gd name="T1" fmla="*/ 0 h 215900"/>
                <a:gd name="T2" fmla="*/ 3995 w 53975"/>
                <a:gd name="T3" fmla="*/ 12518 h 215900"/>
                <a:gd name="T4" fmla="*/ 2283 w 53975"/>
                <a:gd name="T5" fmla="*/ 22174 h 215900"/>
                <a:gd name="T6" fmla="*/ 6659 w 53975"/>
                <a:gd name="T7" fmla="*/ 16809 h 215900"/>
                <a:gd name="T8" fmla="*/ 1902 w 53975"/>
                <a:gd name="T9" fmla="*/ 25035 h 215900"/>
                <a:gd name="T10" fmla="*/ 0 w 53975"/>
                <a:gd name="T11" fmla="*/ 15737 h 215900"/>
                <a:gd name="T12" fmla="*/ 2283 w 53975"/>
                <a:gd name="T13" fmla="*/ 22174 h 2159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3975" h="215900">
                  <a:moveTo>
                    <a:pt x="49213" y="0"/>
                  </a:moveTo>
                  <a:lnTo>
                    <a:pt x="32296" y="107745"/>
                  </a:lnTo>
                  <a:lnTo>
                    <a:pt x="18455" y="190864"/>
                  </a:lnTo>
                  <a:lnTo>
                    <a:pt x="53827" y="144687"/>
                  </a:lnTo>
                  <a:lnTo>
                    <a:pt x="15379" y="215491"/>
                  </a:lnTo>
                  <a:lnTo>
                    <a:pt x="0" y="135451"/>
                  </a:lnTo>
                  <a:lnTo>
                    <a:pt x="18455" y="190864"/>
                  </a:lnTo>
                </a:path>
              </a:pathLst>
            </a:custGeom>
            <a:noFill/>
            <a:ln w="672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928" name="object 245">
              <a:extLst>
                <a:ext uri="{FF2B5EF4-FFF2-40B4-BE49-F238E27FC236}">
                  <a16:creationId xmlns:a16="http://schemas.microsoft.com/office/drawing/2014/main" id="{127B8D9E-A9E0-4522-85FA-70BE285056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6125" y="5362575"/>
              <a:ext cx="47625" cy="195263"/>
            </a:xfrm>
            <a:custGeom>
              <a:avLst/>
              <a:gdLst>
                <a:gd name="T0" fmla="*/ 6749 w 67945"/>
                <a:gd name="T1" fmla="*/ 0 h 278765"/>
                <a:gd name="T2" fmla="*/ 4743 w 67945"/>
                <a:gd name="T3" fmla="*/ 16362 h 278765"/>
                <a:gd name="T4" fmla="*/ 3101 w 67945"/>
                <a:gd name="T5" fmla="*/ 28906 h 278765"/>
                <a:gd name="T6" fmla="*/ 8026 w 67945"/>
                <a:gd name="T7" fmla="*/ 21816 h 278765"/>
                <a:gd name="T8" fmla="*/ 2554 w 67945"/>
                <a:gd name="T9" fmla="*/ 32906 h 278765"/>
                <a:gd name="T10" fmla="*/ 0 w 67945"/>
                <a:gd name="T11" fmla="*/ 20907 h 278765"/>
                <a:gd name="T12" fmla="*/ 3101 w 67945"/>
                <a:gd name="T13" fmla="*/ 28906 h 27876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7945" h="278765">
                  <a:moveTo>
                    <a:pt x="56903" y="0"/>
                  </a:moveTo>
                  <a:lnTo>
                    <a:pt x="39986" y="138530"/>
                  </a:lnTo>
                  <a:lnTo>
                    <a:pt x="26144" y="244736"/>
                  </a:lnTo>
                  <a:lnTo>
                    <a:pt x="67669" y="184707"/>
                  </a:lnTo>
                  <a:lnTo>
                    <a:pt x="21531" y="278599"/>
                  </a:lnTo>
                  <a:lnTo>
                    <a:pt x="0" y="177010"/>
                  </a:lnTo>
                  <a:lnTo>
                    <a:pt x="26144" y="244736"/>
                  </a:lnTo>
                </a:path>
              </a:pathLst>
            </a:custGeom>
            <a:noFill/>
            <a:ln w="672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929" name="object 246">
              <a:extLst>
                <a:ext uri="{FF2B5EF4-FFF2-40B4-BE49-F238E27FC236}">
                  <a16:creationId xmlns:a16="http://schemas.microsoft.com/office/drawing/2014/main" id="{C37AE4BA-4D3C-4572-A295-29E8516C56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4063" y="5586413"/>
              <a:ext cx="34925" cy="141287"/>
            </a:xfrm>
            <a:custGeom>
              <a:avLst/>
              <a:gdLst>
                <a:gd name="T0" fmla="*/ 5294 w 49529"/>
                <a:gd name="T1" fmla="*/ 0 h 200659"/>
                <a:gd name="T2" fmla="*/ 3592 w 49529"/>
                <a:gd name="T3" fmla="*/ 12192 h 200659"/>
                <a:gd name="T4" fmla="*/ 2268 w 49529"/>
                <a:gd name="T5" fmla="*/ 21383 h 200659"/>
                <a:gd name="T6" fmla="*/ 6049 w 49529"/>
                <a:gd name="T7" fmla="*/ 16131 h 200659"/>
                <a:gd name="T8" fmla="*/ 1702 w 49529"/>
                <a:gd name="T9" fmla="*/ 24384 h 200659"/>
                <a:gd name="T10" fmla="*/ 0 w 49529"/>
                <a:gd name="T11" fmla="*/ 15381 h 200659"/>
                <a:gd name="T12" fmla="*/ 2268 w 49529"/>
                <a:gd name="T13" fmla="*/ 21383 h 20065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9529" h="200659">
                  <a:moveTo>
                    <a:pt x="43062" y="0"/>
                  </a:moveTo>
                  <a:lnTo>
                    <a:pt x="29220" y="100049"/>
                  </a:lnTo>
                  <a:lnTo>
                    <a:pt x="18455" y="175471"/>
                  </a:lnTo>
                  <a:lnTo>
                    <a:pt x="49213" y="132373"/>
                  </a:lnTo>
                  <a:lnTo>
                    <a:pt x="13841" y="200099"/>
                  </a:lnTo>
                  <a:lnTo>
                    <a:pt x="0" y="126216"/>
                  </a:lnTo>
                  <a:lnTo>
                    <a:pt x="18455" y="175471"/>
                  </a:lnTo>
                </a:path>
              </a:pathLst>
            </a:custGeom>
            <a:noFill/>
            <a:ln w="672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930" name="object 247">
              <a:extLst>
                <a:ext uri="{FF2B5EF4-FFF2-40B4-BE49-F238E27FC236}">
                  <a16:creationId xmlns:a16="http://schemas.microsoft.com/office/drawing/2014/main" id="{B9A3C4F0-907F-41F3-9FC9-6424B2AA2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5175" y="5819775"/>
              <a:ext cx="15875" cy="66675"/>
            </a:xfrm>
            <a:custGeom>
              <a:avLst/>
              <a:gdLst>
                <a:gd name="T0" fmla="*/ 2049 w 23495"/>
                <a:gd name="T1" fmla="*/ 0 h 93979"/>
                <a:gd name="T2" fmla="*/ 732 w 23495"/>
                <a:gd name="T3" fmla="*/ 10599 h 93979"/>
                <a:gd name="T4" fmla="*/ 2195 w 23495"/>
                <a:gd name="T5" fmla="*/ 8048 h 93979"/>
                <a:gd name="T6" fmla="*/ 585 w 23495"/>
                <a:gd name="T7" fmla="*/ 11974 h 93979"/>
                <a:gd name="T8" fmla="*/ 0 w 23495"/>
                <a:gd name="T9" fmla="*/ 7459 h 93979"/>
                <a:gd name="T10" fmla="*/ 732 w 23495"/>
                <a:gd name="T11" fmla="*/ 10599 h 939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3495" h="93979">
                  <a:moveTo>
                    <a:pt x="21531" y="0"/>
                  </a:moveTo>
                  <a:lnTo>
                    <a:pt x="7689" y="83118"/>
                  </a:lnTo>
                  <a:lnTo>
                    <a:pt x="23069" y="63108"/>
                  </a:lnTo>
                  <a:lnTo>
                    <a:pt x="6151" y="93892"/>
                  </a:lnTo>
                  <a:lnTo>
                    <a:pt x="0" y="58490"/>
                  </a:lnTo>
                  <a:lnTo>
                    <a:pt x="7689" y="83118"/>
                  </a:lnTo>
                </a:path>
              </a:pathLst>
            </a:custGeom>
            <a:noFill/>
            <a:ln w="672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931" name="object 248">
              <a:extLst>
                <a:ext uri="{FF2B5EF4-FFF2-40B4-BE49-F238E27FC236}">
                  <a16:creationId xmlns:a16="http://schemas.microsoft.com/office/drawing/2014/main" id="{AC76E2D6-DF0F-4D0C-A040-C7D1E8A245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3475" y="4249738"/>
              <a:ext cx="17463" cy="63500"/>
            </a:xfrm>
            <a:custGeom>
              <a:avLst/>
              <a:gdLst>
                <a:gd name="T0" fmla="*/ 1037 w 23495"/>
                <a:gd name="T1" fmla="*/ 10621 h 90804"/>
                <a:gd name="T2" fmla="*/ 1815 w 23495"/>
                <a:gd name="T3" fmla="*/ 5400 h 90804"/>
                <a:gd name="T4" fmla="*/ 2334 w 23495"/>
                <a:gd name="T5" fmla="*/ 1260 h 90804"/>
                <a:gd name="T6" fmla="*/ 0 w 23495"/>
                <a:gd name="T7" fmla="*/ 3600 h 90804"/>
                <a:gd name="T8" fmla="*/ 2334 w 23495"/>
                <a:gd name="T9" fmla="*/ 0 h 90804"/>
                <a:gd name="T10" fmla="*/ 3890 w 23495"/>
                <a:gd name="T11" fmla="*/ 3961 h 90804"/>
                <a:gd name="T12" fmla="*/ 2334 w 23495"/>
                <a:gd name="T13" fmla="*/ 1260 h 908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3495" h="90804">
                  <a:moveTo>
                    <a:pt x="6151" y="90814"/>
                  </a:moveTo>
                  <a:lnTo>
                    <a:pt x="10765" y="46176"/>
                  </a:lnTo>
                  <a:lnTo>
                    <a:pt x="13841" y="10774"/>
                  </a:lnTo>
                  <a:lnTo>
                    <a:pt x="0" y="30784"/>
                  </a:lnTo>
                  <a:lnTo>
                    <a:pt x="13841" y="0"/>
                  </a:lnTo>
                  <a:lnTo>
                    <a:pt x="23069" y="33862"/>
                  </a:lnTo>
                  <a:lnTo>
                    <a:pt x="13841" y="10774"/>
                  </a:lnTo>
                </a:path>
              </a:pathLst>
            </a:custGeom>
            <a:noFill/>
            <a:ln w="672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932" name="object 249">
              <a:extLst>
                <a:ext uri="{FF2B5EF4-FFF2-40B4-BE49-F238E27FC236}">
                  <a16:creationId xmlns:a16="http://schemas.microsoft.com/office/drawing/2014/main" id="{914CBE6F-740D-4C77-8BE1-2F9CB30E2CF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3950" y="4410075"/>
              <a:ext cx="33338" cy="134938"/>
            </a:xfrm>
            <a:custGeom>
              <a:avLst/>
              <a:gdLst>
                <a:gd name="T0" fmla="*/ 4044 w 46354"/>
                <a:gd name="T1" fmla="*/ 23631 h 191135"/>
                <a:gd name="T2" fmla="*/ 3405 w 46354"/>
                <a:gd name="T3" fmla="*/ 11815 h 191135"/>
                <a:gd name="T4" fmla="*/ 2767 w 46354"/>
                <a:gd name="T5" fmla="*/ 2668 h 191135"/>
                <a:gd name="T6" fmla="*/ 0 w 46354"/>
                <a:gd name="T7" fmla="*/ 8385 h 191135"/>
                <a:gd name="T8" fmla="*/ 2767 w 46354"/>
                <a:gd name="T9" fmla="*/ 0 h 191135"/>
                <a:gd name="T10" fmla="*/ 6385 w 46354"/>
                <a:gd name="T11" fmla="*/ 8195 h 191135"/>
                <a:gd name="T12" fmla="*/ 2767 w 46354"/>
                <a:gd name="T13" fmla="*/ 2668 h 19113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6354" h="191135">
                  <a:moveTo>
                    <a:pt x="29220" y="190864"/>
                  </a:moveTo>
                  <a:lnTo>
                    <a:pt x="24606" y="95432"/>
                  </a:lnTo>
                  <a:lnTo>
                    <a:pt x="19993" y="21549"/>
                  </a:lnTo>
                  <a:lnTo>
                    <a:pt x="0" y="67725"/>
                  </a:lnTo>
                  <a:lnTo>
                    <a:pt x="19993" y="0"/>
                  </a:lnTo>
                  <a:lnTo>
                    <a:pt x="46138" y="66186"/>
                  </a:lnTo>
                  <a:lnTo>
                    <a:pt x="19993" y="21549"/>
                  </a:lnTo>
                </a:path>
              </a:pathLst>
            </a:custGeom>
            <a:noFill/>
            <a:ln w="672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933" name="object 250">
              <a:extLst>
                <a:ext uri="{FF2B5EF4-FFF2-40B4-BE49-F238E27FC236}">
                  <a16:creationId xmlns:a16="http://schemas.microsoft.com/office/drawing/2014/main" id="{F8FA0CFF-CA48-496C-9773-B29CEFDFE76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1250" y="4579938"/>
              <a:ext cx="53975" cy="188912"/>
            </a:xfrm>
            <a:custGeom>
              <a:avLst/>
              <a:gdLst>
                <a:gd name="T0" fmla="*/ 8796 w 77470"/>
                <a:gd name="T1" fmla="*/ 33633 h 266700"/>
                <a:gd name="T2" fmla="*/ 4926 w 77470"/>
                <a:gd name="T3" fmla="*/ 16914 h 266700"/>
                <a:gd name="T4" fmla="*/ 1935 w 77470"/>
                <a:gd name="T5" fmla="*/ 3888 h 266700"/>
                <a:gd name="T6" fmla="*/ 0 w 77470"/>
                <a:gd name="T7" fmla="*/ 12831 h 266700"/>
                <a:gd name="T8" fmla="*/ 1056 w 77470"/>
                <a:gd name="T9" fmla="*/ 0 h 266700"/>
                <a:gd name="T10" fmla="*/ 7389 w 77470"/>
                <a:gd name="T11" fmla="*/ 10692 h 266700"/>
                <a:gd name="T12" fmla="*/ 1935 w 77470"/>
                <a:gd name="T13" fmla="*/ 3888 h 2667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7470" h="266700">
                  <a:moveTo>
                    <a:pt x="76896" y="266286"/>
                  </a:moveTo>
                  <a:lnTo>
                    <a:pt x="43062" y="133912"/>
                  </a:lnTo>
                  <a:lnTo>
                    <a:pt x="16917" y="30784"/>
                  </a:lnTo>
                  <a:lnTo>
                    <a:pt x="0" y="101588"/>
                  </a:lnTo>
                  <a:lnTo>
                    <a:pt x="9227" y="0"/>
                  </a:lnTo>
                  <a:lnTo>
                    <a:pt x="64593" y="84657"/>
                  </a:lnTo>
                  <a:lnTo>
                    <a:pt x="16917" y="30784"/>
                  </a:lnTo>
                </a:path>
              </a:pathLst>
            </a:custGeom>
            <a:noFill/>
            <a:ln w="672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934" name="object 251">
              <a:extLst>
                <a:ext uri="{FF2B5EF4-FFF2-40B4-BE49-F238E27FC236}">
                  <a16:creationId xmlns:a16="http://schemas.microsoft.com/office/drawing/2014/main" id="{8AE029DC-008F-456B-B9DA-B0176AC39B5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9025" y="4797425"/>
              <a:ext cx="106363" cy="147638"/>
            </a:xfrm>
            <a:custGeom>
              <a:avLst/>
              <a:gdLst>
                <a:gd name="T0" fmla="*/ 18315 w 151129"/>
                <a:gd name="T1" fmla="*/ 26361 h 208279"/>
                <a:gd name="T2" fmla="*/ 9158 w 151129"/>
                <a:gd name="T3" fmla="*/ 13082 h 208279"/>
                <a:gd name="T4" fmla="*/ 2056 w 151129"/>
                <a:gd name="T5" fmla="*/ 2929 h 208279"/>
                <a:gd name="T6" fmla="*/ 3364 w 151129"/>
                <a:gd name="T7" fmla="*/ 11520 h 208279"/>
                <a:gd name="T8" fmla="*/ 0 w 151129"/>
                <a:gd name="T9" fmla="*/ 0 h 208279"/>
                <a:gd name="T10" fmla="*/ 9531 w 151129"/>
                <a:gd name="T11" fmla="*/ 6834 h 208279"/>
                <a:gd name="T12" fmla="*/ 2056 w 151129"/>
                <a:gd name="T13" fmla="*/ 2929 h 20827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1129" h="208279">
                  <a:moveTo>
                    <a:pt x="150717" y="207795"/>
                  </a:moveTo>
                  <a:lnTo>
                    <a:pt x="75358" y="103128"/>
                  </a:lnTo>
                  <a:lnTo>
                    <a:pt x="16917" y="23088"/>
                  </a:lnTo>
                  <a:lnTo>
                    <a:pt x="27682" y="90814"/>
                  </a:lnTo>
                  <a:lnTo>
                    <a:pt x="0" y="0"/>
                  </a:lnTo>
                  <a:lnTo>
                    <a:pt x="78434" y="53872"/>
                  </a:lnTo>
                  <a:lnTo>
                    <a:pt x="16917" y="23088"/>
                  </a:lnTo>
                </a:path>
              </a:pathLst>
            </a:custGeom>
            <a:noFill/>
            <a:ln w="673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935" name="object 252">
              <a:extLst>
                <a:ext uri="{FF2B5EF4-FFF2-40B4-BE49-F238E27FC236}">
                  <a16:creationId xmlns:a16="http://schemas.microsoft.com/office/drawing/2014/main" id="{B38395BB-42A4-4DAE-B490-3E91F43A8F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3150" y="5049838"/>
              <a:ext cx="136525" cy="34925"/>
            </a:xfrm>
            <a:custGeom>
              <a:avLst/>
              <a:gdLst>
                <a:gd name="T0" fmla="*/ 23313 w 194310"/>
                <a:gd name="T1" fmla="*/ 3538 h 48259"/>
                <a:gd name="T2" fmla="*/ 2775 w 194310"/>
                <a:gd name="T3" fmla="*/ 3538 h 48259"/>
                <a:gd name="T4" fmla="*/ 8142 w 194310"/>
                <a:gd name="T5" fmla="*/ 6855 h 48259"/>
                <a:gd name="T6" fmla="*/ 0 w 194310"/>
                <a:gd name="T7" fmla="*/ 3538 h 48259"/>
                <a:gd name="T8" fmla="*/ 8142 w 194310"/>
                <a:gd name="T9" fmla="*/ 0 h 48259"/>
                <a:gd name="T10" fmla="*/ 2775 w 194310"/>
                <a:gd name="T11" fmla="*/ 3538 h 482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94310" h="48259">
                  <a:moveTo>
                    <a:pt x="193779" y="24627"/>
                  </a:moveTo>
                  <a:lnTo>
                    <a:pt x="23069" y="24627"/>
                  </a:lnTo>
                  <a:lnTo>
                    <a:pt x="67669" y="47716"/>
                  </a:lnTo>
                  <a:lnTo>
                    <a:pt x="0" y="24627"/>
                  </a:lnTo>
                  <a:lnTo>
                    <a:pt x="67669" y="0"/>
                  </a:lnTo>
                  <a:lnTo>
                    <a:pt x="23069" y="24627"/>
                  </a:lnTo>
                </a:path>
              </a:pathLst>
            </a:custGeom>
            <a:noFill/>
            <a:ln w="673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936" name="object 253">
              <a:extLst>
                <a:ext uri="{FF2B5EF4-FFF2-40B4-BE49-F238E27FC236}">
                  <a16:creationId xmlns:a16="http://schemas.microsoft.com/office/drawing/2014/main" id="{995D0BFF-3FAC-43A4-AFC2-A77319D285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9025" y="5189538"/>
              <a:ext cx="106363" cy="146050"/>
            </a:xfrm>
            <a:custGeom>
              <a:avLst/>
              <a:gdLst>
                <a:gd name="T0" fmla="*/ 18315 w 151129"/>
                <a:gd name="T1" fmla="*/ 0 h 208279"/>
                <a:gd name="T2" fmla="*/ 9158 w 151129"/>
                <a:gd name="T3" fmla="*/ 12443 h 208279"/>
                <a:gd name="T4" fmla="*/ 2056 w 151129"/>
                <a:gd name="T5" fmla="*/ 21959 h 208279"/>
                <a:gd name="T6" fmla="*/ 9531 w 151129"/>
                <a:gd name="T7" fmla="*/ 18300 h 208279"/>
                <a:gd name="T8" fmla="*/ 0 w 151129"/>
                <a:gd name="T9" fmla="*/ 24704 h 208279"/>
                <a:gd name="T10" fmla="*/ 3364 w 151129"/>
                <a:gd name="T11" fmla="*/ 13907 h 208279"/>
                <a:gd name="T12" fmla="*/ 2056 w 151129"/>
                <a:gd name="T13" fmla="*/ 21959 h 20827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1129" h="208279">
                  <a:moveTo>
                    <a:pt x="150717" y="0"/>
                  </a:moveTo>
                  <a:lnTo>
                    <a:pt x="75358" y="104667"/>
                  </a:lnTo>
                  <a:lnTo>
                    <a:pt x="16917" y="184707"/>
                  </a:lnTo>
                  <a:lnTo>
                    <a:pt x="78434" y="153922"/>
                  </a:lnTo>
                  <a:lnTo>
                    <a:pt x="0" y="207795"/>
                  </a:lnTo>
                  <a:lnTo>
                    <a:pt x="27682" y="116981"/>
                  </a:lnTo>
                  <a:lnTo>
                    <a:pt x="16917" y="184707"/>
                  </a:lnTo>
                </a:path>
              </a:pathLst>
            </a:custGeom>
            <a:noFill/>
            <a:ln w="673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937" name="object 254">
              <a:extLst>
                <a:ext uri="{FF2B5EF4-FFF2-40B4-BE49-F238E27FC236}">
                  <a16:creationId xmlns:a16="http://schemas.microsoft.com/office/drawing/2014/main" id="{278C5B85-0F8E-42AC-AC43-20E23EF725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1250" y="5365750"/>
              <a:ext cx="53975" cy="187325"/>
            </a:xfrm>
            <a:custGeom>
              <a:avLst/>
              <a:gdLst>
                <a:gd name="T0" fmla="*/ 8796 w 77470"/>
                <a:gd name="T1" fmla="*/ 0 h 266700"/>
                <a:gd name="T2" fmla="*/ 4926 w 77470"/>
                <a:gd name="T3" fmla="*/ 15894 h 266700"/>
                <a:gd name="T4" fmla="*/ 1935 w 77470"/>
                <a:gd name="T5" fmla="*/ 28276 h 266700"/>
                <a:gd name="T6" fmla="*/ 7389 w 77470"/>
                <a:gd name="T7" fmla="*/ 21808 h 266700"/>
                <a:gd name="T8" fmla="*/ 1056 w 77470"/>
                <a:gd name="T9" fmla="*/ 31973 h 266700"/>
                <a:gd name="T10" fmla="*/ 0 w 77470"/>
                <a:gd name="T11" fmla="*/ 19775 h 266700"/>
                <a:gd name="T12" fmla="*/ 1935 w 77470"/>
                <a:gd name="T13" fmla="*/ 28276 h 2667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7470" h="266700">
                  <a:moveTo>
                    <a:pt x="76896" y="0"/>
                  </a:moveTo>
                  <a:lnTo>
                    <a:pt x="43062" y="132373"/>
                  </a:lnTo>
                  <a:lnTo>
                    <a:pt x="16917" y="235501"/>
                  </a:lnTo>
                  <a:lnTo>
                    <a:pt x="64593" y="181628"/>
                  </a:lnTo>
                  <a:lnTo>
                    <a:pt x="9227" y="266286"/>
                  </a:lnTo>
                  <a:lnTo>
                    <a:pt x="0" y="164697"/>
                  </a:lnTo>
                  <a:lnTo>
                    <a:pt x="16917" y="235501"/>
                  </a:lnTo>
                </a:path>
              </a:pathLst>
            </a:custGeom>
            <a:noFill/>
            <a:ln w="672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938" name="object 255">
              <a:extLst>
                <a:ext uri="{FF2B5EF4-FFF2-40B4-BE49-F238E27FC236}">
                  <a16:creationId xmlns:a16="http://schemas.microsoft.com/office/drawing/2014/main" id="{F5E7A403-D5FC-4E35-959E-B626258E4A5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3950" y="5589588"/>
              <a:ext cx="33338" cy="133350"/>
            </a:xfrm>
            <a:custGeom>
              <a:avLst/>
              <a:gdLst>
                <a:gd name="T0" fmla="*/ 4044 w 46354"/>
                <a:gd name="T1" fmla="*/ 0 h 191134"/>
                <a:gd name="T2" fmla="*/ 3405 w 46354"/>
                <a:gd name="T3" fmla="*/ 11006 h 191134"/>
                <a:gd name="T4" fmla="*/ 2767 w 46354"/>
                <a:gd name="T5" fmla="*/ 19527 h 191134"/>
                <a:gd name="T6" fmla="*/ 6385 w 46354"/>
                <a:gd name="T7" fmla="*/ 14378 h 191134"/>
                <a:gd name="T8" fmla="*/ 2767 w 46354"/>
                <a:gd name="T9" fmla="*/ 22012 h 191134"/>
                <a:gd name="T10" fmla="*/ 0 w 46354"/>
                <a:gd name="T11" fmla="*/ 14201 h 191134"/>
                <a:gd name="T12" fmla="*/ 2767 w 46354"/>
                <a:gd name="T13" fmla="*/ 19527 h 1911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6354" h="191134">
                  <a:moveTo>
                    <a:pt x="29220" y="0"/>
                  </a:moveTo>
                  <a:lnTo>
                    <a:pt x="24606" y="95432"/>
                  </a:lnTo>
                  <a:lnTo>
                    <a:pt x="19993" y="169314"/>
                  </a:lnTo>
                  <a:lnTo>
                    <a:pt x="46138" y="124677"/>
                  </a:lnTo>
                  <a:lnTo>
                    <a:pt x="19993" y="190864"/>
                  </a:lnTo>
                  <a:lnTo>
                    <a:pt x="0" y="123138"/>
                  </a:lnTo>
                  <a:lnTo>
                    <a:pt x="19993" y="169314"/>
                  </a:lnTo>
                </a:path>
              </a:pathLst>
            </a:custGeom>
            <a:noFill/>
            <a:ln w="672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939" name="object 256">
              <a:extLst>
                <a:ext uri="{FF2B5EF4-FFF2-40B4-BE49-F238E27FC236}">
                  <a16:creationId xmlns:a16="http://schemas.microsoft.com/office/drawing/2014/main" id="{816F2FEF-3C60-406F-8F70-0327C9E4E1D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3475" y="5821363"/>
              <a:ext cx="17463" cy="63500"/>
            </a:xfrm>
            <a:custGeom>
              <a:avLst/>
              <a:gdLst>
                <a:gd name="T0" fmla="*/ 1037 w 23495"/>
                <a:gd name="T1" fmla="*/ 0 h 90804"/>
                <a:gd name="T2" fmla="*/ 1815 w 23495"/>
                <a:gd name="T3" fmla="*/ 5220 h 90804"/>
                <a:gd name="T4" fmla="*/ 2334 w 23495"/>
                <a:gd name="T5" fmla="*/ 9360 h 90804"/>
                <a:gd name="T6" fmla="*/ 3890 w 23495"/>
                <a:gd name="T7" fmla="*/ 6661 h 90804"/>
                <a:gd name="T8" fmla="*/ 2334 w 23495"/>
                <a:gd name="T9" fmla="*/ 10621 h 90804"/>
                <a:gd name="T10" fmla="*/ 0 w 23495"/>
                <a:gd name="T11" fmla="*/ 7020 h 90804"/>
                <a:gd name="T12" fmla="*/ 2334 w 23495"/>
                <a:gd name="T13" fmla="*/ 9360 h 908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3495" h="90804">
                  <a:moveTo>
                    <a:pt x="6151" y="0"/>
                  </a:moveTo>
                  <a:lnTo>
                    <a:pt x="10765" y="44637"/>
                  </a:lnTo>
                  <a:lnTo>
                    <a:pt x="13841" y="80039"/>
                  </a:lnTo>
                  <a:lnTo>
                    <a:pt x="23069" y="56951"/>
                  </a:lnTo>
                  <a:lnTo>
                    <a:pt x="13841" y="90814"/>
                  </a:lnTo>
                  <a:lnTo>
                    <a:pt x="0" y="60029"/>
                  </a:lnTo>
                  <a:lnTo>
                    <a:pt x="13841" y="80039"/>
                  </a:lnTo>
                </a:path>
              </a:pathLst>
            </a:custGeom>
            <a:noFill/>
            <a:ln w="672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940" name="object 257">
              <a:extLst>
                <a:ext uri="{FF2B5EF4-FFF2-40B4-BE49-F238E27FC236}">
                  <a16:creationId xmlns:a16="http://schemas.microsoft.com/office/drawing/2014/main" id="{B4E78074-269B-4E62-869F-1464F79F22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8600" y="4257675"/>
              <a:ext cx="22225" cy="47625"/>
            </a:xfrm>
            <a:custGeom>
              <a:avLst/>
              <a:gdLst>
                <a:gd name="T0" fmla="*/ 0 w 31114"/>
                <a:gd name="T1" fmla="*/ 8032 h 67945"/>
                <a:gd name="T2" fmla="*/ 2043 w 31114"/>
                <a:gd name="T3" fmla="*/ 4016 h 67945"/>
                <a:gd name="T4" fmla="*/ 3677 w 31114"/>
                <a:gd name="T5" fmla="*/ 913 h 67945"/>
                <a:gd name="T6" fmla="*/ 1634 w 31114"/>
                <a:gd name="T7" fmla="*/ 2373 h 67945"/>
                <a:gd name="T8" fmla="*/ 4085 w 31114"/>
                <a:gd name="T9" fmla="*/ 0 h 67945"/>
                <a:gd name="T10" fmla="*/ 3677 w 31114"/>
                <a:gd name="T11" fmla="*/ 3286 h 67945"/>
                <a:gd name="T12" fmla="*/ 3677 w 31114"/>
                <a:gd name="T13" fmla="*/ 913 h 6794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1114" h="67945">
                  <a:moveTo>
                    <a:pt x="0" y="67725"/>
                  </a:moveTo>
                  <a:lnTo>
                    <a:pt x="15379" y="33862"/>
                  </a:lnTo>
                  <a:lnTo>
                    <a:pt x="27682" y="7696"/>
                  </a:lnTo>
                  <a:lnTo>
                    <a:pt x="12303" y="20009"/>
                  </a:lnTo>
                  <a:lnTo>
                    <a:pt x="30758" y="0"/>
                  </a:lnTo>
                  <a:lnTo>
                    <a:pt x="27682" y="27706"/>
                  </a:lnTo>
                  <a:lnTo>
                    <a:pt x="27682" y="7696"/>
                  </a:lnTo>
                </a:path>
              </a:pathLst>
            </a:custGeom>
            <a:noFill/>
            <a:ln w="672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941" name="object 258">
              <a:extLst>
                <a:ext uri="{FF2B5EF4-FFF2-40B4-BE49-F238E27FC236}">
                  <a16:creationId xmlns:a16="http://schemas.microsoft.com/office/drawing/2014/main" id="{117E0CB5-5D90-4B3F-92DC-A3EF399483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8600" y="4427538"/>
              <a:ext cx="23813" cy="100012"/>
            </a:xfrm>
            <a:custGeom>
              <a:avLst/>
              <a:gdLst>
                <a:gd name="T0" fmla="*/ 1208 w 34289"/>
                <a:gd name="T1" fmla="*/ 17577 h 141604"/>
                <a:gd name="T2" fmla="*/ 1725 w 34289"/>
                <a:gd name="T3" fmla="*/ 8788 h 141604"/>
                <a:gd name="T4" fmla="*/ 2243 w 34289"/>
                <a:gd name="T5" fmla="*/ 2102 h 141604"/>
                <a:gd name="T6" fmla="*/ 0 w 34289"/>
                <a:gd name="T7" fmla="*/ 5923 h 141604"/>
                <a:gd name="T8" fmla="*/ 2416 w 34289"/>
                <a:gd name="T9" fmla="*/ 0 h 141604"/>
                <a:gd name="T10" fmla="*/ 3796 w 34289"/>
                <a:gd name="T11" fmla="*/ 6305 h 141604"/>
                <a:gd name="T12" fmla="*/ 2243 w 34289"/>
                <a:gd name="T13" fmla="*/ 2102 h 1416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4289" h="141604">
                  <a:moveTo>
                    <a:pt x="10765" y="141608"/>
                  </a:moveTo>
                  <a:lnTo>
                    <a:pt x="15379" y="70804"/>
                  </a:lnTo>
                  <a:lnTo>
                    <a:pt x="19993" y="16931"/>
                  </a:lnTo>
                  <a:lnTo>
                    <a:pt x="0" y="47716"/>
                  </a:lnTo>
                  <a:lnTo>
                    <a:pt x="21531" y="0"/>
                  </a:lnTo>
                  <a:lnTo>
                    <a:pt x="33834" y="50794"/>
                  </a:lnTo>
                  <a:lnTo>
                    <a:pt x="19993" y="16931"/>
                  </a:lnTo>
                </a:path>
              </a:pathLst>
            </a:custGeom>
            <a:noFill/>
            <a:ln w="672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942" name="object 259">
              <a:extLst>
                <a:ext uri="{FF2B5EF4-FFF2-40B4-BE49-F238E27FC236}">
                  <a16:creationId xmlns:a16="http://schemas.microsoft.com/office/drawing/2014/main" id="{9756885A-0656-40BB-8CA3-13C9088568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9550" y="4603750"/>
              <a:ext cx="60325" cy="139700"/>
            </a:xfrm>
            <a:custGeom>
              <a:avLst/>
              <a:gdLst>
                <a:gd name="T0" fmla="*/ 10005 w 86360"/>
                <a:gd name="T1" fmla="*/ 23943 h 198754"/>
                <a:gd name="T2" fmla="*/ 5003 w 86360"/>
                <a:gd name="T3" fmla="*/ 12064 h 198754"/>
                <a:gd name="T4" fmla="*/ 1250 w 86360"/>
                <a:gd name="T5" fmla="*/ 2784 h 198754"/>
                <a:gd name="T6" fmla="*/ 715 w 86360"/>
                <a:gd name="T7" fmla="*/ 9651 h 198754"/>
                <a:gd name="T8" fmla="*/ 0 w 86360"/>
                <a:gd name="T9" fmla="*/ 0 h 198754"/>
                <a:gd name="T10" fmla="*/ 6253 w 86360"/>
                <a:gd name="T11" fmla="*/ 7053 h 198754"/>
                <a:gd name="T12" fmla="*/ 1250 w 86360"/>
                <a:gd name="T13" fmla="*/ 2784 h 1987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6360" h="198754">
                  <a:moveTo>
                    <a:pt x="86124" y="198560"/>
                  </a:moveTo>
                  <a:lnTo>
                    <a:pt x="43062" y="100049"/>
                  </a:lnTo>
                  <a:lnTo>
                    <a:pt x="10765" y="23088"/>
                  </a:lnTo>
                  <a:lnTo>
                    <a:pt x="6151" y="80039"/>
                  </a:lnTo>
                  <a:lnTo>
                    <a:pt x="0" y="0"/>
                  </a:lnTo>
                  <a:lnTo>
                    <a:pt x="53827" y="58490"/>
                  </a:lnTo>
                  <a:lnTo>
                    <a:pt x="10765" y="23088"/>
                  </a:lnTo>
                </a:path>
              </a:pathLst>
            </a:custGeom>
            <a:noFill/>
            <a:ln w="672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943" name="object 260">
              <a:extLst>
                <a:ext uri="{FF2B5EF4-FFF2-40B4-BE49-F238E27FC236}">
                  <a16:creationId xmlns:a16="http://schemas.microsoft.com/office/drawing/2014/main" id="{092470CF-547A-494B-84CF-3952A5282B9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5575" y="4816475"/>
              <a:ext cx="166688" cy="107950"/>
            </a:xfrm>
            <a:custGeom>
              <a:avLst/>
              <a:gdLst>
                <a:gd name="T0" fmla="*/ 28774 w 236854"/>
                <a:gd name="T1" fmla="*/ 18046 h 154304"/>
                <a:gd name="T2" fmla="*/ 14387 w 236854"/>
                <a:gd name="T3" fmla="*/ 9023 h 154304"/>
                <a:gd name="T4" fmla="*/ 3363 w 236854"/>
                <a:gd name="T5" fmla="*/ 2165 h 154304"/>
                <a:gd name="T6" fmla="*/ 7847 w 236854"/>
                <a:gd name="T7" fmla="*/ 9745 h 154304"/>
                <a:gd name="T8" fmla="*/ 0 w 236854"/>
                <a:gd name="T9" fmla="*/ 0 h 154304"/>
                <a:gd name="T10" fmla="*/ 12331 w 236854"/>
                <a:gd name="T11" fmla="*/ 2887 h 154304"/>
                <a:gd name="T12" fmla="*/ 3363 w 236854"/>
                <a:gd name="T13" fmla="*/ 2165 h 1543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36854" h="154304">
                  <a:moveTo>
                    <a:pt x="236842" y="153922"/>
                  </a:moveTo>
                  <a:lnTo>
                    <a:pt x="118421" y="76961"/>
                  </a:lnTo>
                  <a:lnTo>
                    <a:pt x="27682" y="18470"/>
                  </a:lnTo>
                  <a:lnTo>
                    <a:pt x="64593" y="83118"/>
                  </a:lnTo>
                  <a:lnTo>
                    <a:pt x="0" y="0"/>
                  </a:lnTo>
                  <a:lnTo>
                    <a:pt x="101503" y="24627"/>
                  </a:lnTo>
                  <a:lnTo>
                    <a:pt x="27682" y="18470"/>
                  </a:lnTo>
                </a:path>
              </a:pathLst>
            </a:custGeom>
            <a:noFill/>
            <a:ln w="6732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944" name="object 261">
              <a:extLst>
                <a:ext uri="{FF2B5EF4-FFF2-40B4-BE49-F238E27FC236}">
                  <a16:creationId xmlns:a16="http://schemas.microsoft.com/office/drawing/2014/main" id="{26338813-4B69-46AF-9F4F-ED97EA04830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8588" y="5040313"/>
              <a:ext cx="222250" cy="53975"/>
            </a:xfrm>
            <a:custGeom>
              <a:avLst/>
              <a:gdLst>
                <a:gd name="T0" fmla="*/ 39205 w 314325"/>
                <a:gd name="T1" fmla="*/ 5111 h 75565"/>
                <a:gd name="T2" fmla="*/ 4612 w 314325"/>
                <a:gd name="T3" fmla="*/ 5111 h 75565"/>
                <a:gd name="T4" fmla="*/ 13837 w 314325"/>
                <a:gd name="T5" fmla="*/ 10017 h 75565"/>
                <a:gd name="T6" fmla="*/ 0 w 314325"/>
                <a:gd name="T7" fmla="*/ 5111 h 75565"/>
                <a:gd name="T8" fmla="*/ 13837 w 314325"/>
                <a:gd name="T9" fmla="*/ 0 h 75565"/>
                <a:gd name="T10" fmla="*/ 4612 w 314325"/>
                <a:gd name="T11" fmla="*/ 5111 h 7556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14325" h="75565">
                  <a:moveTo>
                    <a:pt x="313738" y="38480"/>
                  </a:moveTo>
                  <a:lnTo>
                    <a:pt x="36910" y="38480"/>
                  </a:lnTo>
                  <a:lnTo>
                    <a:pt x="110731" y="75422"/>
                  </a:lnTo>
                  <a:lnTo>
                    <a:pt x="0" y="38480"/>
                  </a:lnTo>
                  <a:lnTo>
                    <a:pt x="110731" y="0"/>
                  </a:lnTo>
                  <a:lnTo>
                    <a:pt x="36910" y="38480"/>
                  </a:lnTo>
                </a:path>
              </a:pathLst>
            </a:custGeom>
            <a:noFill/>
            <a:ln w="673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945" name="object 262">
              <a:extLst>
                <a:ext uri="{FF2B5EF4-FFF2-40B4-BE49-F238E27FC236}">
                  <a16:creationId xmlns:a16="http://schemas.microsoft.com/office/drawing/2014/main" id="{66975FC7-2EF9-4799-AA35-7AFA82EB59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5575" y="5208588"/>
              <a:ext cx="166688" cy="109537"/>
            </a:xfrm>
            <a:custGeom>
              <a:avLst/>
              <a:gdLst>
                <a:gd name="T0" fmla="*/ 28774 w 236854"/>
                <a:gd name="T1" fmla="*/ 0 h 154304"/>
                <a:gd name="T2" fmla="*/ 14387 w 236854"/>
                <a:gd name="T3" fmla="*/ 9849 h 154304"/>
                <a:gd name="T4" fmla="*/ 3363 w 236854"/>
                <a:gd name="T5" fmla="*/ 17334 h 154304"/>
                <a:gd name="T6" fmla="*/ 12331 w 236854"/>
                <a:gd name="T7" fmla="*/ 16545 h 154304"/>
                <a:gd name="T8" fmla="*/ 0 w 236854"/>
                <a:gd name="T9" fmla="*/ 19697 h 154304"/>
                <a:gd name="T10" fmla="*/ 7847 w 236854"/>
                <a:gd name="T11" fmla="*/ 9061 h 154304"/>
                <a:gd name="T12" fmla="*/ 3363 w 236854"/>
                <a:gd name="T13" fmla="*/ 17334 h 1543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36854" h="154304">
                  <a:moveTo>
                    <a:pt x="236842" y="0"/>
                  </a:moveTo>
                  <a:lnTo>
                    <a:pt x="118421" y="76961"/>
                  </a:lnTo>
                  <a:lnTo>
                    <a:pt x="27682" y="135451"/>
                  </a:lnTo>
                  <a:lnTo>
                    <a:pt x="101503" y="129294"/>
                  </a:lnTo>
                  <a:lnTo>
                    <a:pt x="0" y="153922"/>
                  </a:lnTo>
                  <a:lnTo>
                    <a:pt x="64593" y="70804"/>
                  </a:lnTo>
                  <a:lnTo>
                    <a:pt x="27682" y="135451"/>
                  </a:lnTo>
                </a:path>
              </a:pathLst>
            </a:custGeom>
            <a:noFill/>
            <a:ln w="6732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946" name="object 263">
              <a:extLst>
                <a:ext uri="{FF2B5EF4-FFF2-40B4-BE49-F238E27FC236}">
                  <a16:creationId xmlns:a16="http://schemas.microsoft.com/office/drawing/2014/main" id="{36647E4F-FA67-4223-8E50-789B37EB7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9550" y="5389563"/>
              <a:ext cx="60325" cy="139700"/>
            </a:xfrm>
            <a:custGeom>
              <a:avLst/>
              <a:gdLst>
                <a:gd name="T0" fmla="*/ 10005 w 86360"/>
                <a:gd name="T1" fmla="*/ 0 h 198754"/>
                <a:gd name="T2" fmla="*/ 5003 w 86360"/>
                <a:gd name="T3" fmla="*/ 11879 h 198754"/>
                <a:gd name="T4" fmla="*/ 1250 w 86360"/>
                <a:gd name="T5" fmla="*/ 21159 h 198754"/>
                <a:gd name="T6" fmla="*/ 6253 w 86360"/>
                <a:gd name="T7" fmla="*/ 16889 h 198754"/>
                <a:gd name="T8" fmla="*/ 0 w 86360"/>
                <a:gd name="T9" fmla="*/ 23943 h 198754"/>
                <a:gd name="T10" fmla="*/ 715 w 86360"/>
                <a:gd name="T11" fmla="*/ 14292 h 198754"/>
                <a:gd name="T12" fmla="*/ 1250 w 86360"/>
                <a:gd name="T13" fmla="*/ 21159 h 1987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6360" h="198754">
                  <a:moveTo>
                    <a:pt x="86124" y="0"/>
                  </a:moveTo>
                  <a:lnTo>
                    <a:pt x="43062" y="98510"/>
                  </a:lnTo>
                  <a:lnTo>
                    <a:pt x="10765" y="175471"/>
                  </a:lnTo>
                  <a:lnTo>
                    <a:pt x="53827" y="140069"/>
                  </a:lnTo>
                  <a:lnTo>
                    <a:pt x="0" y="198560"/>
                  </a:lnTo>
                  <a:lnTo>
                    <a:pt x="6151" y="118520"/>
                  </a:lnTo>
                  <a:lnTo>
                    <a:pt x="10765" y="175471"/>
                  </a:lnTo>
                </a:path>
              </a:pathLst>
            </a:custGeom>
            <a:noFill/>
            <a:ln w="672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947" name="object 264">
              <a:extLst>
                <a:ext uri="{FF2B5EF4-FFF2-40B4-BE49-F238E27FC236}">
                  <a16:creationId xmlns:a16="http://schemas.microsoft.com/office/drawing/2014/main" id="{9E415CE2-CA3C-4817-AE14-C4A41D863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8600" y="5607050"/>
              <a:ext cx="23813" cy="98425"/>
            </a:xfrm>
            <a:custGeom>
              <a:avLst/>
              <a:gdLst>
                <a:gd name="T0" fmla="*/ 1208 w 34289"/>
                <a:gd name="T1" fmla="*/ 0 h 141604"/>
                <a:gd name="T2" fmla="*/ 1725 w 34289"/>
                <a:gd name="T3" fmla="*/ 7984 h 141604"/>
                <a:gd name="T4" fmla="*/ 2243 w 34289"/>
                <a:gd name="T5" fmla="*/ 14059 h 141604"/>
                <a:gd name="T6" fmla="*/ 3796 w 34289"/>
                <a:gd name="T7" fmla="*/ 10240 h 141604"/>
                <a:gd name="T8" fmla="*/ 2416 w 34289"/>
                <a:gd name="T9" fmla="*/ 15969 h 141604"/>
                <a:gd name="T10" fmla="*/ 0 w 34289"/>
                <a:gd name="T11" fmla="*/ 10588 h 141604"/>
                <a:gd name="T12" fmla="*/ 2243 w 34289"/>
                <a:gd name="T13" fmla="*/ 14059 h 1416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4289" h="141604">
                  <a:moveTo>
                    <a:pt x="10765" y="0"/>
                  </a:moveTo>
                  <a:lnTo>
                    <a:pt x="15379" y="70804"/>
                  </a:lnTo>
                  <a:lnTo>
                    <a:pt x="19993" y="124677"/>
                  </a:lnTo>
                  <a:lnTo>
                    <a:pt x="33834" y="90814"/>
                  </a:lnTo>
                  <a:lnTo>
                    <a:pt x="21531" y="141608"/>
                  </a:lnTo>
                  <a:lnTo>
                    <a:pt x="0" y="93892"/>
                  </a:lnTo>
                  <a:lnTo>
                    <a:pt x="19993" y="124677"/>
                  </a:lnTo>
                </a:path>
              </a:pathLst>
            </a:custGeom>
            <a:noFill/>
            <a:ln w="672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948" name="object 265">
              <a:extLst>
                <a:ext uri="{FF2B5EF4-FFF2-40B4-BE49-F238E27FC236}">
                  <a16:creationId xmlns:a16="http://schemas.microsoft.com/office/drawing/2014/main" id="{CE314E99-9D31-415B-BCB8-747A0AAD3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8600" y="5827713"/>
              <a:ext cx="22225" cy="49212"/>
            </a:xfrm>
            <a:custGeom>
              <a:avLst/>
              <a:gdLst>
                <a:gd name="T0" fmla="*/ 0 w 31114"/>
                <a:gd name="T1" fmla="*/ 0 h 67945"/>
                <a:gd name="T2" fmla="*/ 2043 w 31114"/>
                <a:gd name="T3" fmla="*/ 4889 h 67945"/>
                <a:gd name="T4" fmla="*/ 3677 w 31114"/>
                <a:gd name="T5" fmla="*/ 8666 h 67945"/>
                <a:gd name="T6" fmla="*/ 3677 w 31114"/>
                <a:gd name="T7" fmla="*/ 5778 h 67945"/>
                <a:gd name="T8" fmla="*/ 4085 w 31114"/>
                <a:gd name="T9" fmla="*/ 9777 h 67945"/>
                <a:gd name="T10" fmla="*/ 1634 w 31114"/>
                <a:gd name="T11" fmla="*/ 6889 h 67945"/>
                <a:gd name="T12" fmla="*/ 3677 w 31114"/>
                <a:gd name="T13" fmla="*/ 8666 h 6794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1114" h="67945">
                  <a:moveTo>
                    <a:pt x="0" y="0"/>
                  </a:moveTo>
                  <a:lnTo>
                    <a:pt x="15379" y="33862"/>
                  </a:lnTo>
                  <a:lnTo>
                    <a:pt x="27682" y="60029"/>
                  </a:lnTo>
                  <a:lnTo>
                    <a:pt x="27682" y="40019"/>
                  </a:lnTo>
                  <a:lnTo>
                    <a:pt x="30758" y="67725"/>
                  </a:lnTo>
                  <a:lnTo>
                    <a:pt x="12303" y="47716"/>
                  </a:lnTo>
                  <a:lnTo>
                    <a:pt x="27682" y="60029"/>
                  </a:lnTo>
                </a:path>
              </a:pathLst>
            </a:custGeom>
            <a:noFill/>
            <a:ln w="672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949" name="object 266">
              <a:extLst>
                <a:ext uri="{FF2B5EF4-FFF2-40B4-BE49-F238E27FC236}">
                  <a16:creationId xmlns:a16="http://schemas.microsoft.com/office/drawing/2014/main" id="{7777C05C-D948-4A50-A05D-ECE6ED690E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2138" y="4270375"/>
              <a:ext cx="31750" cy="22225"/>
            </a:xfrm>
            <a:custGeom>
              <a:avLst/>
              <a:gdLst>
                <a:gd name="T0" fmla="*/ 0 w 45085"/>
                <a:gd name="T1" fmla="*/ 4988 h 29845"/>
                <a:gd name="T2" fmla="*/ 2627 w 45085"/>
                <a:gd name="T3" fmla="*/ 2625 h 29845"/>
                <a:gd name="T4" fmla="*/ 4877 w 45085"/>
                <a:gd name="T5" fmla="*/ 524 h 29845"/>
                <a:gd name="T6" fmla="*/ 3001 w 45085"/>
                <a:gd name="T7" fmla="*/ 787 h 29845"/>
                <a:gd name="T8" fmla="*/ 5440 w 45085"/>
                <a:gd name="T9" fmla="*/ 0 h 29845"/>
                <a:gd name="T10" fmla="*/ 3939 w 45085"/>
                <a:gd name="T11" fmla="*/ 2625 h 29845"/>
                <a:gd name="T12" fmla="*/ 4877 w 45085"/>
                <a:gd name="T13" fmla="*/ 524 h 2984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5085" h="29845">
                  <a:moveTo>
                    <a:pt x="0" y="29245"/>
                  </a:moveTo>
                  <a:lnTo>
                    <a:pt x="21531" y="15392"/>
                  </a:lnTo>
                  <a:lnTo>
                    <a:pt x="39986" y="3078"/>
                  </a:lnTo>
                  <a:lnTo>
                    <a:pt x="24606" y="4617"/>
                  </a:lnTo>
                  <a:lnTo>
                    <a:pt x="44600" y="0"/>
                  </a:lnTo>
                  <a:lnTo>
                    <a:pt x="32296" y="15392"/>
                  </a:lnTo>
                  <a:lnTo>
                    <a:pt x="39986" y="3078"/>
                  </a:lnTo>
                </a:path>
              </a:pathLst>
            </a:custGeom>
            <a:noFill/>
            <a:ln w="6732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950" name="object 267">
              <a:extLst>
                <a:ext uri="{FF2B5EF4-FFF2-40B4-BE49-F238E27FC236}">
                  <a16:creationId xmlns:a16="http://schemas.microsoft.com/office/drawing/2014/main" id="{27B5C6DB-BC51-4E8A-9209-C8B6B96948B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6900" y="4456113"/>
              <a:ext cx="20638" cy="42862"/>
            </a:xfrm>
            <a:custGeom>
              <a:avLst/>
              <a:gdLst>
                <a:gd name="T0" fmla="*/ 0 w 29210"/>
                <a:gd name="T1" fmla="*/ 6991 h 61595"/>
                <a:gd name="T2" fmla="*/ 1722 w 29210"/>
                <a:gd name="T3" fmla="*/ 3495 h 61595"/>
                <a:gd name="T4" fmla="*/ 3252 w 29210"/>
                <a:gd name="T5" fmla="*/ 873 h 61595"/>
                <a:gd name="T6" fmla="*/ 1340 w 29210"/>
                <a:gd name="T7" fmla="*/ 2097 h 61595"/>
                <a:gd name="T8" fmla="*/ 3635 w 29210"/>
                <a:gd name="T9" fmla="*/ 0 h 61595"/>
                <a:gd name="T10" fmla="*/ 3252 w 29210"/>
                <a:gd name="T11" fmla="*/ 2796 h 61595"/>
                <a:gd name="T12" fmla="*/ 3252 w 29210"/>
                <a:gd name="T13" fmla="*/ 873 h 6159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210" h="61595">
                  <a:moveTo>
                    <a:pt x="0" y="61569"/>
                  </a:moveTo>
                  <a:lnTo>
                    <a:pt x="13841" y="30784"/>
                  </a:lnTo>
                  <a:lnTo>
                    <a:pt x="26144" y="7696"/>
                  </a:lnTo>
                  <a:lnTo>
                    <a:pt x="10765" y="18470"/>
                  </a:lnTo>
                  <a:lnTo>
                    <a:pt x="29220" y="0"/>
                  </a:lnTo>
                  <a:lnTo>
                    <a:pt x="26144" y="24627"/>
                  </a:lnTo>
                  <a:lnTo>
                    <a:pt x="26144" y="7696"/>
                  </a:lnTo>
                </a:path>
              </a:pathLst>
            </a:custGeom>
            <a:noFill/>
            <a:ln w="672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951" name="object 268">
              <a:extLst>
                <a:ext uri="{FF2B5EF4-FFF2-40B4-BE49-F238E27FC236}">
                  <a16:creationId xmlns:a16="http://schemas.microsoft.com/office/drawing/2014/main" id="{EC3A987D-3B9E-4749-B544-AA8B3BEFCC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7850" y="4645025"/>
              <a:ext cx="60325" cy="60325"/>
            </a:xfrm>
            <a:custGeom>
              <a:avLst/>
              <a:gdLst>
                <a:gd name="T0" fmla="*/ 10742 w 85089"/>
                <a:gd name="T1" fmla="*/ 10014 h 86359"/>
                <a:gd name="T2" fmla="*/ 5273 w 85089"/>
                <a:gd name="T3" fmla="*/ 5007 h 86359"/>
                <a:gd name="T4" fmla="*/ 1172 w 85089"/>
                <a:gd name="T5" fmla="*/ 1073 h 86359"/>
                <a:gd name="T6" fmla="*/ 2343 w 85089"/>
                <a:gd name="T7" fmla="*/ 4649 h 86359"/>
                <a:gd name="T8" fmla="*/ 0 w 85089"/>
                <a:gd name="T9" fmla="*/ 0 h 86359"/>
                <a:gd name="T10" fmla="*/ 5078 w 85089"/>
                <a:gd name="T11" fmla="*/ 2146 h 86359"/>
                <a:gd name="T12" fmla="*/ 1172 w 85089"/>
                <a:gd name="T13" fmla="*/ 1073 h 8635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5089" h="86359">
                  <a:moveTo>
                    <a:pt x="84586" y="86196"/>
                  </a:moveTo>
                  <a:lnTo>
                    <a:pt x="41524" y="43098"/>
                  </a:lnTo>
                  <a:lnTo>
                    <a:pt x="9227" y="9235"/>
                  </a:lnTo>
                  <a:lnTo>
                    <a:pt x="18455" y="40019"/>
                  </a:lnTo>
                  <a:lnTo>
                    <a:pt x="0" y="0"/>
                  </a:lnTo>
                  <a:lnTo>
                    <a:pt x="39986" y="18470"/>
                  </a:lnTo>
                  <a:lnTo>
                    <a:pt x="9227" y="9235"/>
                  </a:lnTo>
                </a:path>
              </a:pathLst>
            </a:custGeom>
            <a:noFill/>
            <a:ln w="6731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952" name="object 269">
              <a:extLst>
                <a:ext uri="{FF2B5EF4-FFF2-40B4-BE49-F238E27FC236}">
                  <a16:creationId xmlns:a16="http://schemas.microsoft.com/office/drawing/2014/main" id="{58A5EF3B-3953-44B8-8781-1588C3506D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1175" y="4840288"/>
              <a:ext cx="192088" cy="53975"/>
            </a:xfrm>
            <a:custGeom>
              <a:avLst/>
              <a:gdLst>
                <a:gd name="T0" fmla="*/ 34217 w 271145"/>
                <a:gd name="T1" fmla="*/ 8802 h 77470"/>
                <a:gd name="T2" fmla="*/ 17109 w 271145"/>
                <a:gd name="T3" fmla="*/ 4929 h 77470"/>
                <a:gd name="T4" fmla="*/ 4083 w 271145"/>
                <a:gd name="T5" fmla="*/ 1936 h 77470"/>
                <a:gd name="T6" fmla="*/ 11081 w 271145"/>
                <a:gd name="T7" fmla="*/ 7570 h 77470"/>
                <a:gd name="T8" fmla="*/ 0 w 271145"/>
                <a:gd name="T9" fmla="*/ 1056 h 77470"/>
                <a:gd name="T10" fmla="*/ 13026 w 271145"/>
                <a:gd name="T11" fmla="*/ 0 h 77470"/>
                <a:gd name="T12" fmla="*/ 4083 w 271145"/>
                <a:gd name="T13" fmla="*/ 1936 h 7747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1145" h="77470">
                  <a:moveTo>
                    <a:pt x="270676" y="76961"/>
                  </a:moveTo>
                  <a:lnTo>
                    <a:pt x="135338" y="43098"/>
                  </a:lnTo>
                  <a:lnTo>
                    <a:pt x="32296" y="16931"/>
                  </a:lnTo>
                  <a:lnTo>
                    <a:pt x="87662" y="66186"/>
                  </a:lnTo>
                  <a:lnTo>
                    <a:pt x="0" y="9235"/>
                  </a:lnTo>
                  <a:lnTo>
                    <a:pt x="103041" y="0"/>
                  </a:lnTo>
                  <a:lnTo>
                    <a:pt x="32296" y="16931"/>
                  </a:lnTo>
                </a:path>
              </a:pathLst>
            </a:custGeom>
            <a:noFill/>
            <a:ln w="673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953" name="object 270">
              <a:extLst>
                <a:ext uri="{FF2B5EF4-FFF2-40B4-BE49-F238E27FC236}">
                  <a16:creationId xmlns:a16="http://schemas.microsoft.com/office/drawing/2014/main" id="{414BD50F-F0B0-48B0-90CC-23165BE855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7838" y="5035550"/>
              <a:ext cx="258762" cy="63500"/>
            </a:xfrm>
            <a:custGeom>
              <a:avLst/>
              <a:gdLst>
                <a:gd name="T0" fmla="*/ 45417 w 366395"/>
                <a:gd name="T1" fmla="*/ 5400 h 90804"/>
                <a:gd name="T2" fmla="*/ 5343 w 366395"/>
                <a:gd name="T3" fmla="*/ 5400 h 90804"/>
                <a:gd name="T4" fmla="*/ 16029 w 366395"/>
                <a:gd name="T5" fmla="*/ 10621 h 90804"/>
                <a:gd name="T6" fmla="*/ 0 w 366395"/>
                <a:gd name="T7" fmla="*/ 5400 h 90804"/>
                <a:gd name="T8" fmla="*/ 16029 w 366395"/>
                <a:gd name="T9" fmla="*/ 0 h 90804"/>
                <a:gd name="T10" fmla="*/ 5343 w 366395"/>
                <a:gd name="T11" fmla="*/ 5400 h 908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66395" h="90804">
                  <a:moveTo>
                    <a:pt x="366028" y="46176"/>
                  </a:moveTo>
                  <a:lnTo>
                    <a:pt x="43062" y="46176"/>
                  </a:lnTo>
                  <a:lnTo>
                    <a:pt x="129186" y="90814"/>
                  </a:lnTo>
                  <a:lnTo>
                    <a:pt x="0" y="46176"/>
                  </a:lnTo>
                  <a:lnTo>
                    <a:pt x="129186" y="0"/>
                  </a:lnTo>
                  <a:lnTo>
                    <a:pt x="43062" y="46176"/>
                  </a:lnTo>
                </a:path>
              </a:pathLst>
            </a:custGeom>
            <a:noFill/>
            <a:ln w="673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954" name="object 271">
              <a:extLst>
                <a:ext uri="{FF2B5EF4-FFF2-40B4-BE49-F238E27FC236}">
                  <a16:creationId xmlns:a16="http://schemas.microsoft.com/office/drawing/2014/main" id="{35C20749-1D10-4FF5-B0F2-3D25777942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1175" y="5240338"/>
              <a:ext cx="192088" cy="53975"/>
            </a:xfrm>
            <a:custGeom>
              <a:avLst/>
              <a:gdLst>
                <a:gd name="T0" fmla="*/ 34217 w 271145"/>
                <a:gd name="T1" fmla="*/ 0 h 77470"/>
                <a:gd name="T2" fmla="*/ 17109 w 271145"/>
                <a:gd name="T3" fmla="*/ 3873 h 77470"/>
                <a:gd name="T4" fmla="*/ 4083 w 271145"/>
                <a:gd name="T5" fmla="*/ 6866 h 77470"/>
                <a:gd name="T6" fmla="*/ 13026 w 271145"/>
                <a:gd name="T7" fmla="*/ 8802 h 77470"/>
                <a:gd name="T8" fmla="*/ 0 w 271145"/>
                <a:gd name="T9" fmla="*/ 7746 h 77470"/>
                <a:gd name="T10" fmla="*/ 11081 w 271145"/>
                <a:gd name="T11" fmla="*/ 1233 h 77470"/>
                <a:gd name="T12" fmla="*/ 4083 w 271145"/>
                <a:gd name="T13" fmla="*/ 6866 h 7747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1145" h="77470">
                  <a:moveTo>
                    <a:pt x="270676" y="0"/>
                  </a:moveTo>
                  <a:lnTo>
                    <a:pt x="135338" y="33862"/>
                  </a:lnTo>
                  <a:lnTo>
                    <a:pt x="32296" y="60029"/>
                  </a:lnTo>
                  <a:lnTo>
                    <a:pt x="103041" y="76961"/>
                  </a:lnTo>
                  <a:lnTo>
                    <a:pt x="0" y="67725"/>
                  </a:lnTo>
                  <a:lnTo>
                    <a:pt x="87662" y="10774"/>
                  </a:lnTo>
                  <a:lnTo>
                    <a:pt x="32296" y="60029"/>
                  </a:lnTo>
                </a:path>
              </a:pathLst>
            </a:custGeom>
            <a:noFill/>
            <a:ln w="673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955" name="object 272">
              <a:extLst>
                <a:ext uri="{FF2B5EF4-FFF2-40B4-BE49-F238E27FC236}">
                  <a16:creationId xmlns:a16="http://schemas.microsoft.com/office/drawing/2014/main" id="{4CB6F306-DD27-44DD-A16C-533DB76D4D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7850" y="5429250"/>
              <a:ext cx="60325" cy="60325"/>
            </a:xfrm>
            <a:custGeom>
              <a:avLst/>
              <a:gdLst>
                <a:gd name="T0" fmla="*/ 10742 w 85089"/>
                <a:gd name="T1" fmla="*/ 0 h 86359"/>
                <a:gd name="T2" fmla="*/ 5273 w 85089"/>
                <a:gd name="T3" fmla="*/ 5007 h 86359"/>
                <a:gd name="T4" fmla="*/ 1172 w 85089"/>
                <a:gd name="T5" fmla="*/ 8941 h 86359"/>
                <a:gd name="T6" fmla="*/ 5078 w 85089"/>
                <a:gd name="T7" fmla="*/ 7868 h 86359"/>
                <a:gd name="T8" fmla="*/ 0 w 85089"/>
                <a:gd name="T9" fmla="*/ 10014 h 86359"/>
                <a:gd name="T10" fmla="*/ 2343 w 85089"/>
                <a:gd name="T11" fmla="*/ 5365 h 86359"/>
                <a:gd name="T12" fmla="*/ 1172 w 85089"/>
                <a:gd name="T13" fmla="*/ 8941 h 8635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5089" h="86359">
                  <a:moveTo>
                    <a:pt x="84586" y="0"/>
                  </a:moveTo>
                  <a:lnTo>
                    <a:pt x="41524" y="43098"/>
                  </a:lnTo>
                  <a:lnTo>
                    <a:pt x="9227" y="76961"/>
                  </a:lnTo>
                  <a:lnTo>
                    <a:pt x="39986" y="67725"/>
                  </a:lnTo>
                  <a:lnTo>
                    <a:pt x="0" y="86196"/>
                  </a:lnTo>
                  <a:lnTo>
                    <a:pt x="18455" y="46176"/>
                  </a:lnTo>
                  <a:lnTo>
                    <a:pt x="9227" y="76961"/>
                  </a:lnTo>
                </a:path>
              </a:pathLst>
            </a:custGeom>
            <a:noFill/>
            <a:ln w="6731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956" name="object 273">
              <a:extLst>
                <a:ext uri="{FF2B5EF4-FFF2-40B4-BE49-F238E27FC236}">
                  <a16:creationId xmlns:a16="http://schemas.microsoft.com/office/drawing/2014/main" id="{412ADC06-77E8-4008-97A7-686151515B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6900" y="5634038"/>
              <a:ext cx="20638" cy="44450"/>
            </a:xfrm>
            <a:custGeom>
              <a:avLst/>
              <a:gdLst>
                <a:gd name="T0" fmla="*/ 0 w 29210"/>
                <a:gd name="T1" fmla="*/ 0 h 61595"/>
                <a:gd name="T2" fmla="*/ 1722 w 29210"/>
                <a:gd name="T3" fmla="*/ 4348 h 61595"/>
                <a:gd name="T4" fmla="*/ 3252 w 29210"/>
                <a:gd name="T5" fmla="*/ 7609 h 61595"/>
                <a:gd name="T6" fmla="*/ 3252 w 29210"/>
                <a:gd name="T7" fmla="*/ 5218 h 61595"/>
                <a:gd name="T8" fmla="*/ 3635 w 29210"/>
                <a:gd name="T9" fmla="*/ 8696 h 61595"/>
                <a:gd name="T10" fmla="*/ 1340 w 29210"/>
                <a:gd name="T11" fmla="*/ 6087 h 61595"/>
                <a:gd name="T12" fmla="*/ 3252 w 29210"/>
                <a:gd name="T13" fmla="*/ 7609 h 6159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210" h="61595">
                  <a:moveTo>
                    <a:pt x="0" y="0"/>
                  </a:moveTo>
                  <a:lnTo>
                    <a:pt x="13841" y="30784"/>
                  </a:lnTo>
                  <a:lnTo>
                    <a:pt x="26144" y="53872"/>
                  </a:lnTo>
                  <a:lnTo>
                    <a:pt x="26144" y="36941"/>
                  </a:lnTo>
                  <a:lnTo>
                    <a:pt x="29220" y="61569"/>
                  </a:lnTo>
                  <a:lnTo>
                    <a:pt x="10765" y="43098"/>
                  </a:lnTo>
                  <a:lnTo>
                    <a:pt x="26144" y="53872"/>
                  </a:lnTo>
                </a:path>
              </a:pathLst>
            </a:custGeom>
            <a:noFill/>
            <a:ln w="672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957" name="object 274">
              <a:extLst>
                <a:ext uri="{FF2B5EF4-FFF2-40B4-BE49-F238E27FC236}">
                  <a16:creationId xmlns:a16="http://schemas.microsoft.com/office/drawing/2014/main" id="{1E5FB910-B363-4C72-8FBC-EE8B6F02F0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2138" y="5842000"/>
              <a:ext cx="31750" cy="22225"/>
            </a:xfrm>
            <a:custGeom>
              <a:avLst/>
              <a:gdLst>
                <a:gd name="T0" fmla="*/ 0 w 45085"/>
                <a:gd name="T1" fmla="*/ 0 h 29845"/>
                <a:gd name="T2" fmla="*/ 2627 w 45085"/>
                <a:gd name="T3" fmla="*/ 2362 h 29845"/>
                <a:gd name="T4" fmla="*/ 4877 w 45085"/>
                <a:gd name="T5" fmla="*/ 4462 h 29845"/>
                <a:gd name="T6" fmla="*/ 3939 w 45085"/>
                <a:gd name="T7" fmla="*/ 2362 h 29845"/>
                <a:gd name="T8" fmla="*/ 5440 w 45085"/>
                <a:gd name="T9" fmla="*/ 4988 h 29845"/>
                <a:gd name="T10" fmla="*/ 3001 w 45085"/>
                <a:gd name="T11" fmla="*/ 4199 h 29845"/>
                <a:gd name="T12" fmla="*/ 4877 w 45085"/>
                <a:gd name="T13" fmla="*/ 4462 h 2984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5085" h="29845">
                  <a:moveTo>
                    <a:pt x="0" y="0"/>
                  </a:moveTo>
                  <a:lnTo>
                    <a:pt x="21531" y="13853"/>
                  </a:lnTo>
                  <a:lnTo>
                    <a:pt x="39986" y="26166"/>
                  </a:lnTo>
                  <a:lnTo>
                    <a:pt x="32296" y="13853"/>
                  </a:lnTo>
                  <a:lnTo>
                    <a:pt x="44600" y="29245"/>
                  </a:lnTo>
                  <a:lnTo>
                    <a:pt x="24606" y="24627"/>
                  </a:lnTo>
                  <a:lnTo>
                    <a:pt x="39986" y="26166"/>
                  </a:lnTo>
                </a:path>
              </a:pathLst>
            </a:custGeom>
            <a:noFill/>
            <a:ln w="6732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958" name="object 275">
              <a:extLst>
                <a:ext uri="{FF2B5EF4-FFF2-40B4-BE49-F238E27FC236}">
                  <a16:creationId xmlns:a16="http://schemas.microsoft.com/office/drawing/2014/main" id="{29FFBDE9-0209-406E-BA56-366F7DB37C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7263" y="4276725"/>
              <a:ext cx="36512" cy="11113"/>
            </a:xfrm>
            <a:custGeom>
              <a:avLst/>
              <a:gdLst>
                <a:gd name="T0" fmla="*/ 0 w 50800"/>
                <a:gd name="T1" fmla="*/ 0 h 15875"/>
                <a:gd name="T2" fmla="*/ 3604 w 50800"/>
                <a:gd name="T3" fmla="*/ 906 h 15875"/>
                <a:gd name="T4" fmla="*/ 6148 w 50800"/>
                <a:gd name="T5" fmla="*/ 1630 h 15875"/>
                <a:gd name="T6" fmla="*/ 4877 w 50800"/>
                <a:gd name="T7" fmla="*/ 362 h 15875"/>
                <a:gd name="T8" fmla="*/ 6996 w 50800"/>
                <a:gd name="T9" fmla="*/ 1811 h 15875"/>
                <a:gd name="T10" fmla="*/ 4240 w 50800"/>
                <a:gd name="T11" fmla="*/ 1811 h 15875"/>
                <a:gd name="T12" fmla="*/ 6148 w 50800"/>
                <a:gd name="T13" fmla="*/ 1630 h 158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0800" h="15875">
                  <a:moveTo>
                    <a:pt x="0" y="0"/>
                  </a:moveTo>
                  <a:lnTo>
                    <a:pt x="26144" y="7696"/>
                  </a:lnTo>
                  <a:lnTo>
                    <a:pt x="44600" y="13853"/>
                  </a:lnTo>
                  <a:lnTo>
                    <a:pt x="35372" y="3078"/>
                  </a:lnTo>
                  <a:lnTo>
                    <a:pt x="50751" y="15392"/>
                  </a:lnTo>
                  <a:lnTo>
                    <a:pt x="30758" y="15392"/>
                  </a:lnTo>
                  <a:lnTo>
                    <a:pt x="44600" y="13853"/>
                  </a:lnTo>
                </a:path>
              </a:pathLst>
            </a:custGeom>
            <a:noFill/>
            <a:ln w="673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959" name="object 276">
              <a:extLst>
                <a:ext uri="{FF2B5EF4-FFF2-40B4-BE49-F238E27FC236}">
                  <a16:creationId xmlns:a16="http://schemas.microsoft.com/office/drawing/2014/main" id="{95E11EF6-5302-44CD-A51E-AB56F9C05EF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0438" y="4467225"/>
              <a:ext cx="30162" cy="22225"/>
            </a:xfrm>
            <a:custGeom>
              <a:avLst/>
              <a:gdLst>
                <a:gd name="T0" fmla="*/ 0 w 41909"/>
                <a:gd name="T1" fmla="*/ 0 h 32385"/>
                <a:gd name="T2" fmla="*/ 2993 w 41909"/>
                <a:gd name="T3" fmla="*/ 1608 h 32385"/>
                <a:gd name="T4" fmla="*/ 5129 w 41909"/>
                <a:gd name="T5" fmla="*/ 2895 h 32385"/>
                <a:gd name="T6" fmla="*/ 4274 w 41909"/>
                <a:gd name="T7" fmla="*/ 1608 h 32385"/>
                <a:gd name="T8" fmla="*/ 5770 w 41909"/>
                <a:gd name="T9" fmla="*/ 3377 h 32385"/>
                <a:gd name="T10" fmla="*/ 3206 w 41909"/>
                <a:gd name="T11" fmla="*/ 2733 h 32385"/>
                <a:gd name="T12" fmla="*/ 5129 w 41909"/>
                <a:gd name="T13" fmla="*/ 2895 h 3238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1909" h="32385">
                  <a:moveTo>
                    <a:pt x="0" y="0"/>
                  </a:moveTo>
                  <a:lnTo>
                    <a:pt x="21531" y="15392"/>
                  </a:lnTo>
                  <a:lnTo>
                    <a:pt x="36910" y="27706"/>
                  </a:lnTo>
                  <a:lnTo>
                    <a:pt x="30758" y="15392"/>
                  </a:lnTo>
                  <a:lnTo>
                    <a:pt x="41524" y="32323"/>
                  </a:lnTo>
                  <a:lnTo>
                    <a:pt x="23069" y="26166"/>
                  </a:lnTo>
                  <a:lnTo>
                    <a:pt x="36910" y="27706"/>
                  </a:lnTo>
                </a:path>
              </a:pathLst>
            </a:custGeom>
            <a:noFill/>
            <a:ln w="6731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960" name="object 277">
              <a:extLst>
                <a:ext uri="{FF2B5EF4-FFF2-40B4-BE49-F238E27FC236}">
                  <a16:creationId xmlns:a16="http://schemas.microsoft.com/office/drawing/2014/main" id="{4AA154D4-9C1D-4BB2-A297-A9CED20528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2500" y="4657725"/>
              <a:ext cx="46038" cy="31750"/>
            </a:xfrm>
            <a:custGeom>
              <a:avLst/>
              <a:gdLst>
                <a:gd name="T0" fmla="*/ 7167 w 66675"/>
                <a:gd name="T1" fmla="*/ 0 h 45084"/>
                <a:gd name="T2" fmla="*/ 3667 w 66675"/>
                <a:gd name="T3" fmla="*/ 2816 h 45084"/>
                <a:gd name="T4" fmla="*/ 833 w 66675"/>
                <a:gd name="T5" fmla="*/ 4883 h 45084"/>
                <a:gd name="T6" fmla="*/ 3167 w 66675"/>
                <a:gd name="T7" fmla="*/ 4506 h 45084"/>
                <a:gd name="T8" fmla="*/ 0 w 66675"/>
                <a:gd name="T9" fmla="*/ 5445 h 45084"/>
                <a:gd name="T10" fmla="*/ 2000 w 66675"/>
                <a:gd name="T11" fmla="*/ 2629 h 45084"/>
                <a:gd name="T12" fmla="*/ 833 w 66675"/>
                <a:gd name="T13" fmla="*/ 4883 h 4508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6675" h="45084">
                  <a:moveTo>
                    <a:pt x="66131" y="0"/>
                  </a:moveTo>
                  <a:lnTo>
                    <a:pt x="33834" y="23088"/>
                  </a:lnTo>
                  <a:lnTo>
                    <a:pt x="7689" y="40019"/>
                  </a:lnTo>
                  <a:lnTo>
                    <a:pt x="29220" y="36941"/>
                  </a:lnTo>
                  <a:lnTo>
                    <a:pt x="0" y="44637"/>
                  </a:lnTo>
                  <a:lnTo>
                    <a:pt x="18455" y="21549"/>
                  </a:lnTo>
                  <a:lnTo>
                    <a:pt x="7689" y="40019"/>
                  </a:lnTo>
                </a:path>
              </a:pathLst>
            </a:custGeom>
            <a:noFill/>
            <a:ln w="6732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961" name="object 278">
              <a:extLst>
                <a:ext uri="{FF2B5EF4-FFF2-40B4-BE49-F238E27FC236}">
                  <a16:creationId xmlns:a16="http://schemas.microsoft.com/office/drawing/2014/main" id="{2F946A0F-DC51-4096-9A76-156AED8153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9000" y="4852988"/>
              <a:ext cx="173038" cy="42862"/>
            </a:xfrm>
            <a:custGeom>
              <a:avLst/>
              <a:gdLst>
                <a:gd name="T0" fmla="*/ 30271 w 245109"/>
                <a:gd name="T1" fmla="*/ 990 h 60325"/>
                <a:gd name="T2" fmla="*/ 15230 w 245109"/>
                <a:gd name="T3" fmla="*/ 3169 h 60325"/>
                <a:gd name="T4" fmla="*/ 3426 w 245109"/>
                <a:gd name="T5" fmla="*/ 4951 h 60325"/>
                <a:gd name="T6" fmla="*/ 11042 w 245109"/>
                <a:gd name="T7" fmla="*/ 7723 h 60325"/>
                <a:gd name="T8" fmla="*/ 0 w 245109"/>
                <a:gd name="T9" fmla="*/ 5347 h 60325"/>
                <a:gd name="T10" fmla="*/ 10090 w 245109"/>
                <a:gd name="T11" fmla="*/ 0 h 60325"/>
                <a:gd name="T12" fmla="*/ 3426 w 245109"/>
                <a:gd name="T13" fmla="*/ 4951 h 603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45109" h="60325">
                  <a:moveTo>
                    <a:pt x="244531" y="7696"/>
                  </a:moveTo>
                  <a:lnTo>
                    <a:pt x="123034" y="24627"/>
                  </a:lnTo>
                  <a:lnTo>
                    <a:pt x="27682" y="38480"/>
                  </a:lnTo>
                  <a:lnTo>
                    <a:pt x="89200" y="60029"/>
                  </a:lnTo>
                  <a:lnTo>
                    <a:pt x="0" y="41559"/>
                  </a:lnTo>
                  <a:lnTo>
                    <a:pt x="81510" y="0"/>
                  </a:lnTo>
                  <a:lnTo>
                    <a:pt x="27682" y="38480"/>
                  </a:lnTo>
                </a:path>
              </a:pathLst>
            </a:custGeom>
            <a:noFill/>
            <a:ln w="673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962" name="object 279">
              <a:extLst>
                <a:ext uri="{FF2B5EF4-FFF2-40B4-BE49-F238E27FC236}">
                  <a16:creationId xmlns:a16="http://schemas.microsoft.com/office/drawing/2014/main" id="{CF88E69C-5AFF-4F5A-B92C-6ACBA57E44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663" y="5038725"/>
              <a:ext cx="239712" cy="57150"/>
            </a:xfrm>
            <a:custGeom>
              <a:avLst/>
              <a:gdLst>
                <a:gd name="T0" fmla="*/ 41480 w 340359"/>
                <a:gd name="T1" fmla="*/ 4792 h 81915"/>
                <a:gd name="T2" fmla="*/ 4880 w 340359"/>
                <a:gd name="T3" fmla="*/ 4792 h 81915"/>
                <a:gd name="T4" fmla="*/ 14453 w 340359"/>
                <a:gd name="T5" fmla="*/ 9408 h 81915"/>
                <a:gd name="T6" fmla="*/ 0 w 340359"/>
                <a:gd name="T7" fmla="*/ 4792 h 81915"/>
                <a:gd name="T8" fmla="*/ 14453 w 340359"/>
                <a:gd name="T9" fmla="*/ 0 h 81915"/>
                <a:gd name="T10" fmla="*/ 4880 w 340359"/>
                <a:gd name="T11" fmla="*/ 4792 h 819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40359" h="81915">
                  <a:moveTo>
                    <a:pt x="339883" y="41559"/>
                  </a:moveTo>
                  <a:lnTo>
                    <a:pt x="39986" y="41559"/>
                  </a:lnTo>
                  <a:lnTo>
                    <a:pt x="118421" y="81578"/>
                  </a:lnTo>
                  <a:lnTo>
                    <a:pt x="0" y="41559"/>
                  </a:lnTo>
                  <a:lnTo>
                    <a:pt x="118421" y="0"/>
                  </a:lnTo>
                  <a:lnTo>
                    <a:pt x="39986" y="41559"/>
                  </a:lnTo>
                </a:path>
              </a:pathLst>
            </a:custGeom>
            <a:noFill/>
            <a:ln w="673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963" name="object 280">
              <a:extLst>
                <a:ext uri="{FF2B5EF4-FFF2-40B4-BE49-F238E27FC236}">
                  <a16:creationId xmlns:a16="http://schemas.microsoft.com/office/drawing/2014/main" id="{7E72BFE4-E831-4FBA-A686-57689023CF5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9000" y="5238750"/>
              <a:ext cx="173038" cy="42863"/>
            </a:xfrm>
            <a:custGeom>
              <a:avLst/>
              <a:gdLst>
                <a:gd name="T0" fmla="*/ 30271 w 245109"/>
                <a:gd name="T1" fmla="*/ 6734 h 60325"/>
                <a:gd name="T2" fmla="*/ 15230 w 245109"/>
                <a:gd name="T3" fmla="*/ 4555 h 60325"/>
                <a:gd name="T4" fmla="*/ 3426 w 245109"/>
                <a:gd name="T5" fmla="*/ 2773 h 60325"/>
                <a:gd name="T6" fmla="*/ 10090 w 245109"/>
                <a:gd name="T7" fmla="*/ 7724 h 60325"/>
                <a:gd name="T8" fmla="*/ 0 w 245109"/>
                <a:gd name="T9" fmla="*/ 2377 h 60325"/>
                <a:gd name="T10" fmla="*/ 11042 w 245109"/>
                <a:gd name="T11" fmla="*/ 0 h 60325"/>
                <a:gd name="T12" fmla="*/ 3426 w 245109"/>
                <a:gd name="T13" fmla="*/ 2773 h 603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45109" h="60325">
                  <a:moveTo>
                    <a:pt x="244531" y="52333"/>
                  </a:moveTo>
                  <a:lnTo>
                    <a:pt x="123034" y="35402"/>
                  </a:lnTo>
                  <a:lnTo>
                    <a:pt x="27682" y="21549"/>
                  </a:lnTo>
                  <a:lnTo>
                    <a:pt x="81510" y="60029"/>
                  </a:lnTo>
                  <a:lnTo>
                    <a:pt x="0" y="18470"/>
                  </a:lnTo>
                  <a:lnTo>
                    <a:pt x="89200" y="0"/>
                  </a:lnTo>
                  <a:lnTo>
                    <a:pt x="27682" y="21549"/>
                  </a:lnTo>
                </a:path>
              </a:pathLst>
            </a:custGeom>
            <a:noFill/>
            <a:ln w="673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964" name="object 281">
              <a:extLst>
                <a:ext uri="{FF2B5EF4-FFF2-40B4-BE49-F238E27FC236}">
                  <a16:creationId xmlns:a16="http://schemas.microsoft.com/office/drawing/2014/main" id="{3791E08F-F964-4189-B16D-BB833CFCD5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2500" y="5443538"/>
              <a:ext cx="46038" cy="31750"/>
            </a:xfrm>
            <a:custGeom>
              <a:avLst/>
              <a:gdLst>
                <a:gd name="T0" fmla="*/ 7167 w 66675"/>
                <a:gd name="T1" fmla="*/ 5445 h 45084"/>
                <a:gd name="T2" fmla="*/ 3667 w 66675"/>
                <a:gd name="T3" fmla="*/ 2629 h 45084"/>
                <a:gd name="T4" fmla="*/ 833 w 66675"/>
                <a:gd name="T5" fmla="*/ 563 h 45084"/>
                <a:gd name="T6" fmla="*/ 2000 w 66675"/>
                <a:gd name="T7" fmla="*/ 2816 h 45084"/>
                <a:gd name="T8" fmla="*/ 0 w 66675"/>
                <a:gd name="T9" fmla="*/ 0 h 45084"/>
                <a:gd name="T10" fmla="*/ 3167 w 66675"/>
                <a:gd name="T11" fmla="*/ 939 h 45084"/>
                <a:gd name="T12" fmla="*/ 833 w 66675"/>
                <a:gd name="T13" fmla="*/ 563 h 4508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6675" h="45084">
                  <a:moveTo>
                    <a:pt x="66131" y="44637"/>
                  </a:moveTo>
                  <a:lnTo>
                    <a:pt x="33834" y="21549"/>
                  </a:lnTo>
                  <a:lnTo>
                    <a:pt x="7689" y="4617"/>
                  </a:lnTo>
                  <a:lnTo>
                    <a:pt x="18455" y="23088"/>
                  </a:lnTo>
                  <a:lnTo>
                    <a:pt x="0" y="0"/>
                  </a:lnTo>
                  <a:lnTo>
                    <a:pt x="29220" y="7696"/>
                  </a:lnTo>
                  <a:lnTo>
                    <a:pt x="7689" y="4617"/>
                  </a:lnTo>
                </a:path>
              </a:pathLst>
            </a:custGeom>
            <a:noFill/>
            <a:ln w="6732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965" name="object 282">
              <a:extLst>
                <a:ext uri="{FF2B5EF4-FFF2-40B4-BE49-F238E27FC236}">
                  <a16:creationId xmlns:a16="http://schemas.microsoft.com/office/drawing/2014/main" id="{8EC32F51-AF96-4DB3-9127-4D87948A94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0438" y="5645150"/>
              <a:ext cx="30162" cy="22225"/>
            </a:xfrm>
            <a:custGeom>
              <a:avLst/>
              <a:gdLst>
                <a:gd name="T0" fmla="*/ 0 w 41909"/>
                <a:gd name="T1" fmla="*/ 3377 h 32384"/>
                <a:gd name="T2" fmla="*/ 2993 w 41909"/>
                <a:gd name="T3" fmla="*/ 1769 h 32384"/>
                <a:gd name="T4" fmla="*/ 5129 w 41909"/>
                <a:gd name="T5" fmla="*/ 482 h 32384"/>
                <a:gd name="T6" fmla="*/ 3206 w 41909"/>
                <a:gd name="T7" fmla="*/ 643 h 32384"/>
                <a:gd name="T8" fmla="*/ 5770 w 41909"/>
                <a:gd name="T9" fmla="*/ 0 h 32384"/>
                <a:gd name="T10" fmla="*/ 4274 w 41909"/>
                <a:gd name="T11" fmla="*/ 1769 h 32384"/>
                <a:gd name="T12" fmla="*/ 5129 w 41909"/>
                <a:gd name="T13" fmla="*/ 482 h 3238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1909" h="32384">
                  <a:moveTo>
                    <a:pt x="0" y="32323"/>
                  </a:moveTo>
                  <a:lnTo>
                    <a:pt x="21531" y="16931"/>
                  </a:lnTo>
                  <a:lnTo>
                    <a:pt x="36910" y="4617"/>
                  </a:lnTo>
                  <a:lnTo>
                    <a:pt x="23069" y="6156"/>
                  </a:lnTo>
                  <a:lnTo>
                    <a:pt x="41524" y="0"/>
                  </a:lnTo>
                  <a:lnTo>
                    <a:pt x="30758" y="16931"/>
                  </a:lnTo>
                  <a:lnTo>
                    <a:pt x="36910" y="4617"/>
                  </a:lnTo>
                </a:path>
              </a:pathLst>
            </a:custGeom>
            <a:noFill/>
            <a:ln w="6731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966" name="object 283">
              <a:extLst>
                <a:ext uri="{FF2B5EF4-FFF2-40B4-BE49-F238E27FC236}">
                  <a16:creationId xmlns:a16="http://schemas.microsoft.com/office/drawing/2014/main" id="{D5E943CD-82DF-4D3A-BD9F-B98CC2016C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7263" y="5846763"/>
              <a:ext cx="36512" cy="11112"/>
            </a:xfrm>
            <a:custGeom>
              <a:avLst/>
              <a:gdLst>
                <a:gd name="T0" fmla="*/ 0 w 50800"/>
                <a:gd name="T1" fmla="*/ 1810 h 15875"/>
                <a:gd name="T2" fmla="*/ 3604 w 50800"/>
                <a:gd name="T3" fmla="*/ 906 h 15875"/>
                <a:gd name="T4" fmla="*/ 6148 w 50800"/>
                <a:gd name="T5" fmla="*/ 181 h 15875"/>
                <a:gd name="T6" fmla="*/ 4240 w 50800"/>
                <a:gd name="T7" fmla="*/ 0 h 15875"/>
                <a:gd name="T8" fmla="*/ 6996 w 50800"/>
                <a:gd name="T9" fmla="*/ 0 h 15875"/>
                <a:gd name="T10" fmla="*/ 4877 w 50800"/>
                <a:gd name="T11" fmla="*/ 1448 h 15875"/>
                <a:gd name="T12" fmla="*/ 6148 w 50800"/>
                <a:gd name="T13" fmla="*/ 181 h 158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0800" h="15875">
                  <a:moveTo>
                    <a:pt x="0" y="15392"/>
                  </a:moveTo>
                  <a:lnTo>
                    <a:pt x="26144" y="7696"/>
                  </a:lnTo>
                  <a:lnTo>
                    <a:pt x="44600" y="1539"/>
                  </a:lnTo>
                  <a:lnTo>
                    <a:pt x="30758" y="0"/>
                  </a:lnTo>
                  <a:lnTo>
                    <a:pt x="50751" y="0"/>
                  </a:lnTo>
                  <a:lnTo>
                    <a:pt x="35372" y="12313"/>
                  </a:lnTo>
                  <a:lnTo>
                    <a:pt x="44600" y="1539"/>
                  </a:lnTo>
                </a:path>
              </a:pathLst>
            </a:custGeom>
            <a:noFill/>
            <a:ln w="673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967" name="object 284">
              <a:extLst>
                <a:ext uri="{FF2B5EF4-FFF2-40B4-BE49-F238E27FC236}">
                  <a16:creationId xmlns:a16="http://schemas.microsoft.com/office/drawing/2014/main" id="{0C5DDB5A-0860-4722-A29B-E3C41AFA27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7150" y="4260850"/>
              <a:ext cx="33338" cy="41275"/>
            </a:xfrm>
            <a:custGeom>
              <a:avLst/>
              <a:gdLst>
                <a:gd name="T0" fmla="*/ 0 w 46354"/>
                <a:gd name="T1" fmla="*/ 0 h 57150"/>
                <a:gd name="T2" fmla="*/ 3193 w 46354"/>
                <a:gd name="T3" fmla="*/ 4151 h 57150"/>
                <a:gd name="T4" fmla="*/ 5534 w 46354"/>
                <a:gd name="T5" fmla="*/ 7209 h 57150"/>
                <a:gd name="T6" fmla="*/ 5108 w 46354"/>
                <a:gd name="T7" fmla="*/ 4588 h 57150"/>
                <a:gd name="T8" fmla="*/ 6385 w 46354"/>
                <a:gd name="T9" fmla="*/ 8082 h 57150"/>
                <a:gd name="T10" fmla="*/ 3193 w 46354"/>
                <a:gd name="T11" fmla="*/ 6117 h 57150"/>
                <a:gd name="T12" fmla="*/ 5534 w 46354"/>
                <a:gd name="T13" fmla="*/ 7209 h 571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6354" h="57150">
                  <a:moveTo>
                    <a:pt x="0" y="0"/>
                  </a:moveTo>
                  <a:lnTo>
                    <a:pt x="23069" y="29245"/>
                  </a:lnTo>
                  <a:lnTo>
                    <a:pt x="39986" y="50794"/>
                  </a:lnTo>
                  <a:lnTo>
                    <a:pt x="36910" y="32323"/>
                  </a:lnTo>
                  <a:lnTo>
                    <a:pt x="46138" y="56951"/>
                  </a:lnTo>
                  <a:lnTo>
                    <a:pt x="23069" y="43098"/>
                  </a:lnTo>
                  <a:lnTo>
                    <a:pt x="39986" y="50794"/>
                  </a:lnTo>
                </a:path>
              </a:pathLst>
            </a:custGeom>
            <a:noFill/>
            <a:ln w="673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968" name="object 285">
              <a:extLst>
                <a:ext uri="{FF2B5EF4-FFF2-40B4-BE49-F238E27FC236}">
                  <a16:creationId xmlns:a16="http://schemas.microsoft.com/office/drawing/2014/main" id="{94814ED6-60B8-4FD9-8753-25B3784834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7150" y="4437063"/>
              <a:ext cx="31750" cy="82550"/>
            </a:xfrm>
            <a:custGeom>
              <a:avLst/>
              <a:gdLst>
                <a:gd name="T0" fmla="*/ 0 w 45084"/>
                <a:gd name="T1" fmla="*/ 0 h 118745"/>
                <a:gd name="T2" fmla="*/ 2814 w 45084"/>
                <a:gd name="T3" fmla="*/ 6602 h 118745"/>
                <a:gd name="T4" fmla="*/ 4878 w 45084"/>
                <a:gd name="T5" fmla="*/ 11815 h 118745"/>
                <a:gd name="T6" fmla="*/ 5253 w 45084"/>
                <a:gd name="T7" fmla="*/ 7993 h 118745"/>
                <a:gd name="T8" fmla="*/ 5441 w 45084"/>
                <a:gd name="T9" fmla="*/ 13378 h 118745"/>
                <a:gd name="T10" fmla="*/ 1876 w 45084"/>
                <a:gd name="T11" fmla="*/ 9208 h 118745"/>
                <a:gd name="T12" fmla="*/ 4878 w 45084"/>
                <a:gd name="T13" fmla="*/ 11815 h 11874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5084" h="118745">
                  <a:moveTo>
                    <a:pt x="0" y="0"/>
                  </a:moveTo>
                  <a:lnTo>
                    <a:pt x="23069" y="58490"/>
                  </a:lnTo>
                  <a:lnTo>
                    <a:pt x="39986" y="104667"/>
                  </a:lnTo>
                  <a:lnTo>
                    <a:pt x="43062" y="70804"/>
                  </a:lnTo>
                  <a:lnTo>
                    <a:pt x="44600" y="118520"/>
                  </a:lnTo>
                  <a:lnTo>
                    <a:pt x="15379" y="81578"/>
                  </a:lnTo>
                  <a:lnTo>
                    <a:pt x="39986" y="104667"/>
                  </a:lnTo>
                </a:path>
              </a:pathLst>
            </a:custGeom>
            <a:noFill/>
            <a:ln w="672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969" name="object 286">
              <a:extLst>
                <a:ext uri="{FF2B5EF4-FFF2-40B4-BE49-F238E27FC236}">
                  <a16:creationId xmlns:a16="http://schemas.microsoft.com/office/drawing/2014/main" id="{A9603F0C-6B21-425A-8F2E-837A614393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5563" y="4616450"/>
              <a:ext cx="28575" cy="115888"/>
            </a:xfrm>
            <a:custGeom>
              <a:avLst/>
              <a:gdLst>
                <a:gd name="T0" fmla="*/ 4172 w 41909"/>
                <a:gd name="T1" fmla="*/ 0 h 165100"/>
                <a:gd name="T2" fmla="*/ 2626 w 41909"/>
                <a:gd name="T3" fmla="*/ 9941 h 165100"/>
                <a:gd name="T4" fmla="*/ 1390 w 41909"/>
                <a:gd name="T5" fmla="*/ 17489 h 165100"/>
                <a:gd name="T6" fmla="*/ 4172 w 41909"/>
                <a:gd name="T7" fmla="*/ 13255 h 165100"/>
                <a:gd name="T8" fmla="*/ 927 w 41909"/>
                <a:gd name="T9" fmla="*/ 19698 h 165100"/>
                <a:gd name="T10" fmla="*/ 0 w 41909"/>
                <a:gd name="T11" fmla="*/ 12335 h 165100"/>
                <a:gd name="T12" fmla="*/ 1390 w 41909"/>
                <a:gd name="T13" fmla="*/ 17489 h 1651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1909" h="165100">
                  <a:moveTo>
                    <a:pt x="41524" y="0"/>
                  </a:moveTo>
                  <a:lnTo>
                    <a:pt x="26144" y="83118"/>
                  </a:lnTo>
                  <a:lnTo>
                    <a:pt x="13841" y="146226"/>
                  </a:lnTo>
                  <a:lnTo>
                    <a:pt x="41524" y="110824"/>
                  </a:lnTo>
                  <a:lnTo>
                    <a:pt x="9227" y="164697"/>
                  </a:lnTo>
                  <a:lnTo>
                    <a:pt x="0" y="103128"/>
                  </a:lnTo>
                  <a:lnTo>
                    <a:pt x="13841" y="146226"/>
                  </a:lnTo>
                </a:path>
              </a:pathLst>
            </a:custGeom>
            <a:noFill/>
            <a:ln w="672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970" name="object 287">
              <a:extLst>
                <a:ext uri="{FF2B5EF4-FFF2-40B4-BE49-F238E27FC236}">
                  <a16:creationId xmlns:a16="http://schemas.microsoft.com/office/drawing/2014/main" id="{B7FA702D-D622-4DAF-832A-26D8C612FD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5875" y="4824413"/>
              <a:ext cx="115888" cy="92075"/>
            </a:xfrm>
            <a:custGeom>
              <a:avLst/>
              <a:gdLst>
                <a:gd name="T0" fmla="*/ 18974 w 166370"/>
                <a:gd name="T1" fmla="*/ 0 h 129540"/>
                <a:gd name="T2" fmla="*/ 9487 w 166370"/>
                <a:gd name="T3" fmla="*/ 8337 h 129540"/>
                <a:gd name="T4" fmla="*/ 2108 w 166370"/>
                <a:gd name="T5" fmla="*/ 14688 h 129540"/>
                <a:gd name="T6" fmla="*/ 8433 w 166370"/>
                <a:gd name="T7" fmla="*/ 13497 h 129540"/>
                <a:gd name="T8" fmla="*/ 0 w 166370"/>
                <a:gd name="T9" fmla="*/ 16673 h 129540"/>
                <a:gd name="T10" fmla="*/ 4744 w 166370"/>
                <a:gd name="T11" fmla="*/ 8138 h 129540"/>
                <a:gd name="T12" fmla="*/ 2108 w 166370"/>
                <a:gd name="T13" fmla="*/ 14688 h 1295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66370" h="129540">
                  <a:moveTo>
                    <a:pt x="166097" y="0"/>
                  </a:moveTo>
                  <a:lnTo>
                    <a:pt x="83048" y="64647"/>
                  </a:lnTo>
                  <a:lnTo>
                    <a:pt x="18455" y="113902"/>
                  </a:lnTo>
                  <a:lnTo>
                    <a:pt x="73820" y="104667"/>
                  </a:lnTo>
                  <a:lnTo>
                    <a:pt x="0" y="129294"/>
                  </a:lnTo>
                  <a:lnTo>
                    <a:pt x="41524" y="63108"/>
                  </a:lnTo>
                  <a:lnTo>
                    <a:pt x="18455" y="113902"/>
                  </a:lnTo>
                </a:path>
              </a:pathLst>
            </a:custGeom>
            <a:noFill/>
            <a:ln w="6731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971" name="object 288">
              <a:extLst>
                <a:ext uri="{FF2B5EF4-FFF2-40B4-BE49-F238E27FC236}">
                  <a16:creationId xmlns:a16="http://schemas.microsoft.com/office/drawing/2014/main" id="{E8C5EE5D-5A41-4CCC-9FDC-D7D945CBD53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8888" y="5046663"/>
              <a:ext cx="168275" cy="41275"/>
            </a:xfrm>
            <a:custGeom>
              <a:avLst/>
              <a:gdLst>
                <a:gd name="T0" fmla="*/ 29216 w 238759"/>
                <a:gd name="T1" fmla="*/ 4151 h 57150"/>
                <a:gd name="T2" fmla="*/ 3581 w 238759"/>
                <a:gd name="T3" fmla="*/ 4151 h 57150"/>
                <a:gd name="T4" fmla="*/ 10367 w 238759"/>
                <a:gd name="T5" fmla="*/ 8082 h 57150"/>
                <a:gd name="T6" fmla="*/ 0 w 238759"/>
                <a:gd name="T7" fmla="*/ 4151 h 57150"/>
                <a:gd name="T8" fmla="*/ 10367 w 238759"/>
                <a:gd name="T9" fmla="*/ 0 h 57150"/>
                <a:gd name="T10" fmla="*/ 3581 w 238759"/>
                <a:gd name="T11" fmla="*/ 4151 h 571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38759" h="57150">
                  <a:moveTo>
                    <a:pt x="238379" y="29245"/>
                  </a:moveTo>
                  <a:lnTo>
                    <a:pt x="29220" y="29245"/>
                  </a:lnTo>
                  <a:lnTo>
                    <a:pt x="84586" y="56951"/>
                  </a:lnTo>
                  <a:lnTo>
                    <a:pt x="0" y="29245"/>
                  </a:lnTo>
                  <a:lnTo>
                    <a:pt x="84586" y="0"/>
                  </a:lnTo>
                  <a:lnTo>
                    <a:pt x="29220" y="29245"/>
                  </a:lnTo>
                </a:path>
              </a:pathLst>
            </a:custGeom>
            <a:noFill/>
            <a:ln w="673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972" name="object 289">
              <a:extLst>
                <a:ext uri="{FF2B5EF4-FFF2-40B4-BE49-F238E27FC236}">
                  <a16:creationId xmlns:a16="http://schemas.microsoft.com/office/drawing/2014/main" id="{5C689376-E22B-46FD-B06B-1BBDFE72C9F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5875" y="5218113"/>
              <a:ext cx="115888" cy="90487"/>
            </a:xfrm>
            <a:custGeom>
              <a:avLst/>
              <a:gdLst>
                <a:gd name="T0" fmla="*/ 18974 w 166370"/>
                <a:gd name="T1" fmla="*/ 15020 h 129540"/>
                <a:gd name="T2" fmla="*/ 9487 w 166370"/>
                <a:gd name="T3" fmla="*/ 7510 h 129540"/>
                <a:gd name="T4" fmla="*/ 2108 w 166370"/>
                <a:gd name="T5" fmla="*/ 1788 h 129540"/>
                <a:gd name="T6" fmla="*/ 4744 w 166370"/>
                <a:gd name="T7" fmla="*/ 7689 h 129540"/>
                <a:gd name="T8" fmla="*/ 0 w 166370"/>
                <a:gd name="T9" fmla="*/ 0 h 129540"/>
                <a:gd name="T10" fmla="*/ 8433 w 166370"/>
                <a:gd name="T11" fmla="*/ 2860 h 129540"/>
                <a:gd name="T12" fmla="*/ 2108 w 166370"/>
                <a:gd name="T13" fmla="*/ 1788 h 1295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66370" h="129540">
                  <a:moveTo>
                    <a:pt x="166097" y="129294"/>
                  </a:moveTo>
                  <a:lnTo>
                    <a:pt x="83048" y="64647"/>
                  </a:lnTo>
                  <a:lnTo>
                    <a:pt x="18455" y="15392"/>
                  </a:lnTo>
                  <a:lnTo>
                    <a:pt x="41524" y="66186"/>
                  </a:lnTo>
                  <a:lnTo>
                    <a:pt x="0" y="0"/>
                  </a:lnTo>
                  <a:lnTo>
                    <a:pt x="73820" y="24627"/>
                  </a:lnTo>
                  <a:lnTo>
                    <a:pt x="18455" y="15392"/>
                  </a:lnTo>
                </a:path>
              </a:pathLst>
            </a:custGeom>
            <a:noFill/>
            <a:ln w="6731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973" name="object 290">
              <a:extLst>
                <a:ext uri="{FF2B5EF4-FFF2-40B4-BE49-F238E27FC236}">
                  <a16:creationId xmlns:a16="http://schemas.microsoft.com/office/drawing/2014/main" id="{16A5384F-2819-464F-B956-BEFF805A3D3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5563" y="5402263"/>
              <a:ext cx="28575" cy="115887"/>
            </a:xfrm>
            <a:custGeom>
              <a:avLst/>
              <a:gdLst>
                <a:gd name="T0" fmla="*/ 4172 w 41909"/>
                <a:gd name="T1" fmla="*/ 19697 h 165100"/>
                <a:gd name="T2" fmla="*/ 2626 w 41909"/>
                <a:gd name="T3" fmla="*/ 9757 h 165100"/>
                <a:gd name="T4" fmla="*/ 1390 w 41909"/>
                <a:gd name="T5" fmla="*/ 2209 h 165100"/>
                <a:gd name="T6" fmla="*/ 0 w 41909"/>
                <a:gd name="T7" fmla="*/ 7364 h 165100"/>
                <a:gd name="T8" fmla="*/ 927 w 41909"/>
                <a:gd name="T9" fmla="*/ 0 h 165100"/>
                <a:gd name="T10" fmla="*/ 4172 w 41909"/>
                <a:gd name="T11" fmla="*/ 6443 h 165100"/>
                <a:gd name="T12" fmla="*/ 1390 w 41909"/>
                <a:gd name="T13" fmla="*/ 2209 h 1651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1909" h="165100">
                  <a:moveTo>
                    <a:pt x="41524" y="164697"/>
                  </a:moveTo>
                  <a:lnTo>
                    <a:pt x="26144" y="81578"/>
                  </a:lnTo>
                  <a:lnTo>
                    <a:pt x="13841" y="18470"/>
                  </a:lnTo>
                  <a:lnTo>
                    <a:pt x="0" y="61569"/>
                  </a:lnTo>
                  <a:lnTo>
                    <a:pt x="9227" y="0"/>
                  </a:lnTo>
                  <a:lnTo>
                    <a:pt x="41524" y="53872"/>
                  </a:lnTo>
                  <a:lnTo>
                    <a:pt x="13841" y="18470"/>
                  </a:lnTo>
                </a:path>
              </a:pathLst>
            </a:custGeom>
            <a:noFill/>
            <a:ln w="672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974" name="object 291">
              <a:extLst>
                <a:ext uri="{FF2B5EF4-FFF2-40B4-BE49-F238E27FC236}">
                  <a16:creationId xmlns:a16="http://schemas.microsoft.com/office/drawing/2014/main" id="{0FEBEF7A-0AFB-4B7D-BD29-5C25971B8B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7150" y="5613400"/>
              <a:ext cx="31750" cy="84138"/>
            </a:xfrm>
            <a:custGeom>
              <a:avLst/>
              <a:gdLst>
                <a:gd name="T0" fmla="*/ 0 w 45084"/>
                <a:gd name="T1" fmla="*/ 14999 h 118745"/>
                <a:gd name="T2" fmla="*/ 2814 w 45084"/>
                <a:gd name="T3" fmla="*/ 7596 h 118745"/>
                <a:gd name="T4" fmla="*/ 4878 w 45084"/>
                <a:gd name="T5" fmla="*/ 1753 h 118745"/>
                <a:gd name="T6" fmla="*/ 1876 w 45084"/>
                <a:gd name="T7" fmla="*/ 4675 h 118745"/>
                <a:gd name="T8" fmla="*/ 5441 w 45084"/>
                <a:gd name="T9" fmla="*/ 0 h 118745"/>
                <a:gd name="T10" fmla="*/ 5253 w 45084"/>
                <a:gd name="T11" fmla="*/ 6038 h 118745"/>
                <a:gd name="T12" fmla="*/ 4878 w 45084"/>
                <a:gd name="T13" fmla="*/ 1753 h 11874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5084" h="118745">
                  <a:moveTo>
                    <a:pt x="0" y="118520"/>
                  </a:moveTo>
                  <a:lnTo>
                    <a:pt x="23069" y="60029"/>
                  </a:lnTo>
                  <a:lnTo>
                    <a:pt x="39986" y="13853"/>
                  </a:lnTo>
                  <a:lnTo>
                    <a:pt x="15379" y="36941"/>
                  </a:lnTo>
                  <a:lnTo>
                    <a:pt x="44600" y="0"/>
                  </a:lnTo>
                  <a:lnTo>
                    <a:pt x="43062" y="47716"/>
                  </a:lnTo>
                  <a:lnTo>
                    <a:pt x="39986" y="13853"/>
                  </a:lnTo>
                </a:path>
              </a:pathLst>
            </a:custGeom>
            <a:noFill/>
            <a:ln w="672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975" name="object 292">
              <a:extLst>
                <a:ext uri="{FF2B5EF4-FFF2-40B4-BE49-F238E27FC236}">
                  <a16:creationId xmlns:a16="http://schemas.microsoft.com/office/drawing/2014/main" id="{059CEAC5-9367-40A2-8E25-98D510E8032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7150" y="5832475"/>
              <a:ext cx="33338" cy="39688"/>
            </a:xfrm>
            <a:custGeom>
              <a:avLst/>
              <a:gdLst>
                <a:gd name="T0" fmla="*/ 0 w 46354"/>
                <a:gd name="T1" fmla="*/ 6388 h 57150"/>
                <a:gd name="T2" fmla="*/ 3193 w 46354"/>
                <a:gd name="T3" fmla="*/ 3108 h 57150"/>
                <a:gd name="T4" fmla="*/ 5534 w 46354"/>
                <a:gd name="T5" fmla="*/ 690 h 57150"/>
                <a:gd name="T6" fmla="*/ 3193 w 46354"/>
                <a:gd name="T7" fmla="*/ 1554 h 57150"/>
                <a:gd name="T8" fmla="*/ 6385 w 46354"/>
                <a:gd name="T9" fmla="*/ 0 h 57150"/>
                <a:gd name="T10" fmla="*/ 5108 w 46354"/>
                <a:gd name="T11" fmla="*/ 2763 h 57150"/>
                <a:gd name="T12" fmla="*/ 5534 w 46354"/>
                <a:gd name="T13" fmla="*/ 690 h 571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6354" h="57150">
                  <a:moveTo>
                    <a:pt x="0" y="56951"/>
                  </a:moveTo>
                  <a:lnTo>
                    <a:pt x="23069" y="27706"/>
                  </a:lnTo>
                  <a:lnTo>
                    <a:pt x="39986" y="6156"/>
                  </a:lnTo>
                  <a:lnTo>
                    <a:pt x="23069" y="13853"/>
                  </a:lnTo>
                  <a:lnTo>
                    <a:pt x="46138" y="0"/>
                  </a:lnTo>
                  <a:lnTo>
                    <a:pt x="36910" y="24627"/>
                  </a:lnTo>
                  <a:lnTo>
                    <a:pt x="39986" y="6156"/>
                  </a:lnTo>
                </a:path>
              </a:pathLst>
            </a:custGeom>
            <a:noFill/>
            <a:ln w="673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976" name="object 293">
              <a:extLst>
                <a:ext uri="{FF2B5EF4-FFF2-40B4-BE49-F238E27FC236}">
                  <a16:creationId xmlns:a16="http://schemas.microsoft.com/office/drawing/2014/main" id="{ACBF6251-F14D-42A7-A41C-0DC5BE2694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0363" y="5021263"/>
              <a:ext cx="93662" cy="92075"/>
            </a:xfrm>
            <a:custGeom>
              <a:avLst/>
              <a:gdLst>
                <a:gd name="T0" fmla="*/ 6691 w 132079"/>
                <a:gd name="T1" fmla="*/ 0 h 131445"/>
                <a:gd name="T2" fmla="*/ 2412 w 132079"/>
                <a:gd name="T3" fmla="*/ 2258 h 131445"/>
                <a:gd name="T4" fmla="*/ 143 w 132079"/>
                <a:gd name="T5" fmla="*/ 6844 h 131445"/>
                <a:gd name="T6" fmla="*/ 0 w 132079"/>
                <a:gd name="T7" fmla="*/ 8804 h 131445"/>
                <a:gd name="T8" fmla="*/ 432 w 132079"/>
                <a:gd name="T9" fmla="*/ 10364 h 131445"/>
                <a:gd name="T10" fmla="*/ 3612 w 132079"/>
                <a:gd name="T11" fmla="*/ 14042 h 131445"/>
                <a:gd name="T12" fmla="*/ 9008 w 132079"/>
                <a:gd name="T13" fmla="*/ 15464 h 131445"/>
                <a:gd name="T14" fmla="*/ 10797 w 132079"/>
                <a:gd name="T15" fmla="*/ 15144 h 131445"/>
                <a:gd name="T16" fmla="*/ 15053 w 132079"/>
                <a:gd name="T17" fmla="*/ 12357 h 131445"/>
                <a:gd name="T18" fmla="*/ 16731 w 132079"/>
                <a:gd name="T19" fmla="*/ 7670 h 131445"/>
                <a:gd name="T20" fmla="*/ 16726 w 132079"/>
                <a:gd name="T21" fmla="*/ 7392 h 131445"/>
                <a:gd name="T22" fmla="*/ 13951 w 132079"/>
                <a:gd name="T23" fmla="*/ 2071 h 131445"/>
                <a:gd name="T24" fmla="*/ 8878 w 132079"/>
                <a:gd name="T25" fmla="*/ 104 h 131445"/>
                <a:gd name="T26" fmla="*/ 6691 w 132079"/>
                <a:gd name="T27" fmla="*/ 0 h 13144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2079" h="131445">
                  <a:moveTo>
                    <a:pt x="52617" y="0"/>
                  </a:moveTo>
                  <a:lnTo>
                    <a:pt x="18965" y="19111"/>
                  </a:lnTo>
                  <a:lnTo>
                    <a:pt x="1128" y="57933"/>
                  </a:lnTo>
                  <a:lnTo>
                    <a:pt x="0" y="74522"/>
                  </a:lnTo>
                  <a:lnTo>
                    <a:pt x="3396" y="87728"/>
                  </a:lnTo>
                  <a:lnTo>
                    <a:pt x="28409" y="118863"/>
                  </a:lnTo>
                  <a:lnTo>
                    <a:pt x="70841" y="130894"/>
                  </a:lnTo>
                  <a:lnTo>
                    <a:pt x="84904" y="128194"/>
                  </a:lnTo>
                  <a:lnTo>
                    <a:pt x="118366" y="104597"/>
                  </a:lnTo>
                  <a:lnTo>
                    <a:pt x="131568" y="64925"/>
                  </a:lnTo>
                  <a:lnTo>
                    <a:pt x="131526" y="62572"/>
                  </a:lnTo>
                  <a:lnTo>
                    <a:pt x="109703" y="17530"/>
                  </a:lnTo>
                  <a:lnTo>
                    <a:pt x="69813" y="880"/>
                  </a:lnTo>
                  <a:lnTo>
                    <a:pt x="52617" y="0"/>
                  </a:lnTo>
                  <a:close/>
                </a:path>
              </a:pathLst>
            </a:custGeom>
            <a:solidFill>
              <a:srgbClr val="CC33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977" name="object 294">
              <a:extLst>
                <a:ext uri="{FF2B5EF4-FFF2-40B4-BE49-F238E27FC236}">
                  <a16:creationId xmlns:a16="http://schemas.microsoft.com/office/drawing/2014/main" id="{5695344F-8224-41FF-B291-D240B50500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0363" y="5021263"/>
              <a:ext cx="93662" cy="92075"/>
            </a:xfrm>
            <a:custGeom>
              <a:avLst/>
              <a:gdLst>
                <a:gd name="T0" fmla="*/ 16731 w 132079"/>
                <a:gd name="T1" fmla="*/ 7670 h 131445"/>
                <a:gd name="T2" fmla="*/ 15053 w 132079"/>
                <a:gd name="T3" fmla="*/ 12357 h 131445"/>
                <a:gd name="T4" fmla="*/ 10797 w 132079"/>
                <a:gd name="T5" fmla="*/ 15144 h 131445"/>
                <a:gd name="T6" fmla="*/ 9008 w 132079"/>
                <a:gd name="T7" fmla="*/ 15464 h 131445"/>
                <a:gd name="T8" fmla="*/ 7012 w 132079"/>
                <a:gd name="T9" fmla="*/ 15300 h 131445"/>
                <a:gd name="T10" fmla="*/ 2267 w 132079"/>
                <a:gd name="T11" fmla="*/ 13019 h 131445"/>
                <a:gd name="T12" fmla="*/ 0 w 132079"/>
                <a:gd name="T13" fmla="*/ 8804 h 131445"/>
                <a:gd name="T14" fmla="*/ 143 w 132079"/>
                <a:gd name="T15" fmla="*/ 6844 h 131445"/>
                <a:gd name="T16" fmla="*/ 2412 w 132079"/>
                <a:gd name="T17" fmla="*/ 2258 h 131445"/>
                <a:gd name="T18" fmla="*/ 6691 w 132079"/>
                <a:gd name="T19" fmla="*/ 0 h 131445"/>
                <a:gd name="T20" fmla="*/ 8878 w 132079"/>
                <a:gd name="T21" fmla="*/ 104 h 131445"/>
                <a:gd name="T22" fmla="*/ 13951 w 132079"/>
                <a:gd name="T23" fmla="*/ 2071 h 131445"/>
                <a:gd name="T24" fmla="*/ 16726 w 132079"/>
                <a:gd name="T25" fmla="*/ 7392 h 13144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2079" h="131445">
                  <a:moveTo>
                    <a:pt x="131567" y="64925"/>
                  </a:moveTo>
                  <a:lnTo>
                    <a:pt x="118366" y="104597"/>
                  </a:lnTo>
                  <a:lnTo>
                    <a:pt x="84904" y="128194"/>
                  </a:lnTo>
                  <a:lnTo>
                    <a:pt x="70840" y="130894"/>
                  </a:lnTo>
                  <a:lnTo>
                    <a:pt x="55143" y="129513"/>
                  </a:lnTo>
                  <a:lnTo>
                    <a:pt x="17830" y="110203"/>
                  </a:lnTo>
                  <a:lnTo>
                    <a:pt x="0" y="74521"/>
                  </a:lnTo>
                  <a:lnTo>
                    <a:pt x="1128" y="57933"/>
                  </a:lnTo>
                  <a:lnTo>
                    <a:pt x="18966" y="19111"/>
                  </a:lnTo>
                  <a:lnTo>
                    <a:pt x="52617" y="0"/>
                  </a:lnTo>
                  <a:lnTo>
                    <a:pt x="69814" y="880"/>
                  </a:lnTo>
                  <a:lnTo>
                    <a:pt x="109703" y="17530"/>
                  </a:lnTo>
                  <a:lnTo>
                    <a:pt x="131526" y="62573"/>
                  </a:lnTo>
                </a:path>
              </a:pathLst>
            </a:custGeom>
            <a:noFill/>
            <a:ln w="9616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95" name="object 295">
              <a:extLst>
                <a:ext uri="{FF2B5EF4-FFF2-40B4-BE49-F238E27FC236}">
                  <a16:creationId xmlns:a16="http://schemas.microsoft.com/office/drawing/2014/main" id="{7F2D4560-E34B-44DE-B9D2-D9B6C8C81E4F}"/>
                </a:ext>
              </a:extLst>
            </p:cNvPr>
            <p:cNvSpPr txBox="1"/>
            <p:nvPr/>
          </p:nvSpPr>
          <p:spPr>
            <a:xfrm>
              <a:off x="2592679" y="4008438"/>
              <a:ext cx="704777" cy="179387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892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160" dirty="0">
                  <a:solidFill>
                    <a:prstClr val="black"/>
                  </a:solidFill>
                  <a:latin typeface="Arial"/>
                  <a:cs typeface="Arial"/>
                </a:rPr>
                <a:t>Meridional</a:t>
              </a:r>
              <a:endParaRPr sz="1160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  <p:sp>
          <p:nvSpPr>
            <p:cNvPr id="296" name="object 296">
              <a:extLst>
                <a:ext uri="{FF2B5EF4-FFF2-40B4-BE49-F238E27FC236}">
                  <a16:creationId xmlns:a16="http://schemas.microsoft.com/office/drawing/2014/main" id="{25B9256D-0BEB-4116-8E8C-380D26B1614F}"/>
                </a:ext>
              </a:extLst>
            </p:cNvPr>
            <p:cNvSpPr txBox="1"/>
            <p:nvPr/>
          </p:nvSpPr>
          <p:spPr>
            <a:xfrm>
              <a:off x="68815" y="4906369"/>
              <a:ext cx="178510" cy="324147"/>
            </a:xfrm>
            <a:prstGeom prst="rect">
              <a:avLst/>
            </a:prstGeom>
          </p:spPr>
          <p:txBody>
            <a:bodyPr vert="vert270" lIns="0" tIns="0" rIns="0" bIns="0">
              <a:spAutoFit/>
            </a:bodyPr>
            <a:lstStyle/>
            <a:p>
              <a:pPr marL="892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160" dirty="0">
                  <a:solidFill>
                    <a:prstClr val="black"/>
                  </a:solidFill>
                  <a:latin typeface="Arial"/>
                  <a:cs typeface="Arial"/>
                </a:rPr>
                <a:t>y/Re</a:t>
              </a:r>
              <a:endParaRPr sz="1160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  <p:sp>
          <p:nvSpPr>
            <p:cNvPr id="28980" name="object 297">
              <a:extLst>
                <a:ext uri="{FF2B5EF4-FFF2-40B4-BE49-F238E27FC236}">
                  <a16:creationId xmlns:a16="http://schemas.microsoft.com/office/drawing/2014/main" id="{B1E0A195-6AAC-4741-BB47-C8F08CC62B2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713" y="5886450"/>
              <a:ext cx="4905375" cy="0"/>
            </a:xfrm>
            <a:custGeom>
              <a:avLst/>
              <a:gdLst>
                <a:gd name="T0" fmla="*/ 0 w 6976109"/>
                <a:gd name="T1" fmla="*/ 843266 w 6976109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6976109">
                  <a:moveTo>
                    <a:pt x="0" y="0"/>
                  </a:moveTo>
                  <a:lnTo>
                    <a:pt x="6976075" y="0"/>
                  </a:lnTo>
                </a:path>
              </a:pathLst>
            </a:custGeom>
            <a:noFill/>
            <a:ln w="1635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981" name="object 298">
              <a:extLst>
                <a:ext uri="{FF2B5EF4-FFF2-40B4-BE49-F238E27FC236}">
                  <a16:creationId xmlns:a16="http://schemas.microsoft.com/office/drawing/2014/main" id="{7C72D104-3A0E-4439-AB7B-1FB43059EAD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713" y="4249738"/>
              <a:ext cx="4905375" cy="0"/>
            </a:xfrm>
            <a:custGeom>
              <a:avLst/>
              <a:gdLst>
                <a:gd name="T0" fmla="*/ 0 w 6976109"/>
                <a:gd name="T1" fmla="*/ 843266 w 6976109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6976109">
                  <a:moveTo>
                    <a:pt x="0" y="0"/>
                  </a:moveTo>
                  <a:lnTo>
                    <a:pt x="6976075" y="0"/>
                  </a:lnTo>
                </a:path>
              </a:pathLst>
            </a:custGeom>
            <a:noFill/>
            <a:ln w="1635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982" name="object 299">
              <a:extLst>
                <a:ext uri="{FF2B5EF4-FFF2-40B4-BE49-F238E27FC236}">
                  <a16:creationId xmlns:a16="http://schemas.microsoft.com/office/drawing/2014/main" id="{6A632D04-1044-42EE-A9F4-2FCA29F110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713" y="4249738"/>
              <a:ext cx="0" cy="1636712"/>
            </a:xfrm>
            <a:custGeom>
              <a:avLst/>
              <a:gdLst>
                <a:gd name="T0" fmla="*/ 0 h 2327909"/>
                <a:gd name="T1" fmla="*/ 281120 h 2327909"/>
                <a:gd name="T2" fmla="*/ 0 60000 65536"/>
                <a:gd name="T3" fmla="*/ 0 60000 65536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0" r="r" b="b"/>
              <a:pathLst>
                <a:path h="2327909">
                  <a:moveTo>
                    <a:pt x="0" y="0"/>
                  </a:moveTo>
                  <a:lnTo>
                    <a:pt x="0" y="2327309"/>
                  </a:lnTo>
                </a:path>
              </a:pathLst>
            </a:custGeom>
            <a:noFill/>
            <a:ln w="163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983" name="object 300">
              <a:extLst>
                <a:ext uri="{FF2B5EF4-FFF2-40B4-BE49-F238E27FC236}">
                  <a16:creationId xmlns:a16="http://schemas.microsoft.com/office/drawing/2014/main" id="{1A568D1C-3C56-4CAF-861B-CF1D925268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9088" y="4249738"/>
              <a:ext cx="0" cy="1636712"/>
            </a:xfrm>
            <a:custGeom>
              <a:avLst/>
              <a:gdLst>
                <a:gd name="T0" fmla="*/ 0 h 2327909"/>
                <a:gd name="T1" fmla="*/ 281120 h 2327909"/>
                <a:gd name="T2" fmla="*/ 0 60000 65536"/>
                <a:gd name="T3" fmla="*/ 0 60000 65536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0" r="r" b="b"/>
              <a:pathLst>
                <a:path h="2327909">
                  <a:moveTo>
                    <a:pt x="0" y="0"/>
                  </a:moveTo>
                  <a:lnTo>
                    <a:pt x="0" y="2327309"/>
                  </a:lnTo>
                </a:path>
              </a:pathLst>
            </a:custGeom>
            <a:noFill/>
            <a:ln w="163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984" name="object 301">
              <a:extLst>
                <a:ext uri="{FF2B5EF4-FFF2-40B4-BE49-F238E27FC236}">
                  <a16:creationId xmlns:a16="http://schemas.microsoft.com/office/drawing/2014/main" id="{056EAE45-296C-4D21-921A-CA8AE6C648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1275" y="5835650"/>
              <a:ext cx="0" cy="50800"/>
            </a:xfrm>
            <a:custGeom>
              <a:avLst/>
              <a:gdLst>
                <a:gd name="T0" fmla="*/ 9404 h 71120"/>
                <a:gd name="T1" fmla="*/ 0 h 71120"/>
                <a:gd name="T2" fmla="*/ 0 60000 65536"/>
                <a:gd name="T3" fmla="*/ 0 60000 65536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0" r="r" b="b"/>
              <a:pathLst>
                <a:path h="71120">
                  <a:moveTo>
                    <a:pt x="0" y="70804"/>
                  </a:moveTo>
                  <a:lnTo>
                    <a:pt x="0" y="0"/>
                  </a:lnTo>
                </a:path>
              </a:pathLst>
            </a:custGeom>
            <a:noFill/>
            <a:ln w="163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985" name="object 302">
              <a:extLst>
                <a:ext uri="{FF2B5EF4-FFF2-40B4-BE49-F238E27FC236}">
                  <a16:creationId xmlns:a16="http://schemas.microsoft.com/office/drawing/2014/main" id="{D2CBD1AA-A600-45C6-90CD-B093D8551E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1275" y="4249738"/>
              <a:ext cx="0" cy="49212"/>
            </a:xfrm>
            <a:custGeom>
              <a:avLst/>
              <a:gdLst>
                <a:gd name="T0" fmla="*/ 0 h 69850"/>
                <a:gd name="T1" fmla="*/ 8471 h 69850"/>
                <a:gd name="T2" fmla="*/ 0 60000 65536"/>
                <a:gd name="T3" fmla="*/ 0 60000 65536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0" r="r" b="b"/>
              <a:pathLst>
                <a:path h="69850">
                  <a:moveTo>
                    <a:pt x="0" y="0"/>
                  </a:moveTo>
                  <a:lnTo>
                    <a:pt x="0" y="69265"/>
                  </a:lnTo>
                </a:path>
              </a:pathLst>
            </a:custGeom>
            <a:noFill/>
            <a:ln w="163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986" name="object 303">
              <a:extLst>
                <a:ext uri="{FF2B5EF4-FFF2-40B4-BE49-F238E27FC236}">
                  <a16:creationId xmlns:a16="http://schemas.microsoft.com/office/drawing/2014/main" id="{F85C4D39-D7C1-4453-8423-F0CF1F4C45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6400" y="5835650"/>
              <a:ext cx="0" cy="50800"/>
            </a:xfrm>
            <a:custGeom>
              <a:avLst/>
              <a:gdLst>
                <a:gd name="T0" fmla="*/ 9404 h 71120"/>
                <a:gd name="T1" fmla="*/ 0 h 71120"/>
                <a:gd name="T2" fmla="*/ 0 60000 65536"/>
                <a:gd name="T3" fmla="*/ 0 60000 65536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0" r="r" b="b"/>
              <a:pathLst>
                <a:path h="71120">
                  <a:moveTo>
                    <a:pt x="0" y="70804"/>
                  </a:moveTo>
                  <a:lnTo>
                    <a:pt x="0" y="0"/>
                  </a:lnTo>
                </a:path>
              </a:pathLst>
            </a:custGeom>
            <a:noFill/>
            <a:ln w="163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987" name="object 304">
              <a:extLst>
                <a:ext uri="{FF2B5EF4-FFF2-40B4-BE49-F238E27FC236}">
                  <a16:creationId xmlns:a16="http://schemas.microsoft.com/office/drawing/2014/main" id="{D03CCB6D-B80F-4A2F-8E16-F433837D1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6400" y="4249738"/>
              <a:ext cx="0" cy="49212"/>
            </a:xfrm>
            <a:custGeom>
              <a:avLst/>
              <a:gdLst>
                <a:gd name="T0" fmla="*/ 0 h 69850"/>
                <a:gd name="T1" fmla="*/ 8471 h 69850"/>
                <a:gd name="T2" fmla="*/ 0 60000 65536"/>
                <a:gd name="T3" fmla="*/ 0 60000 65536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0" r="r" b="b"/>
              <a:pathLst>
                <a:path h="69850">
                  <a:moveTo>
                    <a:pt x="0" y="0"/>
                  </a:moveTo>
                  <a:lnTo>
                    <a:pt x="0" y="69265"/>
                  </a:lnTo>
                </a:path>
              </a:pathLst>
            </a:custGeom>
            <a:noFill/>
            <a:ln w="163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5" name="object 305">
              <a:extLst>
                <a:ext uri="{FF2B5EF4-FFF2-40B4-BE49-F238E27FC236}">
                  <a16:creationId xmlns:a16="http://schemas.microsoft.com/office/drawing/2014/main" id="{8D3225F4-460E-410F-B771-9B666756A3A0}"/>
                </a:ext>
              </a:extLst>
            </p:cNvPr>
            <p:cNvSpPr txBox="1"/>
            <p:nvPr/>
          </p:nvSpPr>
          <p:spPr>
            <a:xfrm>
              <a:off x="2610139" y="5940425"/>
              <a:ext cx="671443" cy="358775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2679" algn="ctr" eaLnBrk="1" fontAlgn="auto" hangingPunct="1">
                <a:lnSpc>
                  <a:spcPts val="1368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160" dirty="0">
                  <a:solidFill>
                    <a:prstClr val="black"/>
                  </a:solidFill>
                  <a:latin typeface="Arial"/>
                  <a:cs typeface="Arial"/>
                </a:rPr>
                <a:t>0</a:t>
              </a:r>
              <a:endParaRPr sz="1160">
                <a:solidFill>
                  <a:prstClr val="black"/>
                </a:solidFill>
                <a:latin typeface="Arial"/>
                <a:cs typeface="Arial"/>
              </a:endParaRPr>
            </a:p>
            <a:p>
              <a:pPr algn="ctr" eaLnBrk="1" fontAlgn="auto" hangingPunct="1">
                <a:lnSpc>
                  <a:spcPts val="1368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160" spc="-4" dirty="0">
                  <a:solidFill>
                    <a:prstClr val="black"/>
                  </a:solidFill>
                  <a:latin typeface="Arial"/>
                  <a:cs typeface="Arial"/>
                </a:rPr>
                <a:t>Longitude</a:t>
              </a:r>
              <a:endParaRPr sz="1160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  <p:sp>
          <p:nvSpPr>
            <p:cNvPr id="306" name="object 306">
              <a:extLst>
                <a:ext uri="{FF2B5EF4-FFF2-40B4-BE49-F238E27FC236}">
                  <a16:creationId xmlns:a16="http://schemas.microsoft.com/office/drawing/2014/main" id="{12364006-643E-4D74-B15A-AA6584141BD1}"/>
                </a:ext>
              </a:extLst>
            </p:cNvPr>
            <p:cNvSpPr txBox="1"/>
            <p:nvPr/>
          </p:nvSpPr>
          <p:spPr>
            <a:xfrm>
              <a:off x="1133917" y="5940425"/>
              <a:ext cx="269847" cy="177800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892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160" dirty="0">
                  <a:solidFill>
                    <a:prstClr val="black"/>
                  </a:solidFill>
                  <a:latin typeface="Arial"/>
                  <a:cs typeface="Arial"/>
                </a:rPr>
                <a:t>−</a:t>
              </a:r>
              <a:r>
                <a:rPr sz="1160" spc="-4" dirty="0">
                  <a:solidFill>
                    <a:prstClr val="black"/>
                  </a:solidFill>
                  <a:latin typeface="Arial"/>
                  <a:cs typeface="Arial"/>
                </a:rPr>
                <a:t>60</a:t>
              </a:r>
              <a:endParaRPr sz="1160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  <p:sp>
          <p:nvSpPr>
            <p:cNvPr id="28990" name="object 307">
              <a:extLst>
                <a:ext uri="{FF2B5EF4-FFF2-40B4-BE49-F238E27FC236}">
                  <a16:creationId xmlns:a16="http://schemas.microsoft.com/office/drawing/2014/main" id="{6C3A5459-6067-4C62-AFB7-270315D447B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1525" y="5835650"/>
              <a:ext cx="0" cy="50800"/>
            </a:xfrm>
            <a:custGeom>
              <a:avLst/>
              <a:gdLst>
                <a:gd name="T0" fmla="*/ 9404 h 71120"/>
                <a:gd name="T1" fmla="*/ 0 h 71120"/>
                <a:gd name="T2" fmla="*/ 0 60000 65536"/>
                <a:gd name="T3" fmla="*/ 0 60000 65536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0" r="r" b="b"/>
              <a:pathLst>
                <a:path h="71120">
                  <a:moveTo>
                    <a:pt x="0" y="70804"/>
                  </a:moveTo>
                  <a:lnTo>
                    <a:pt x="0" y="0"/>
                  </a:lnTo>
                </a:path>
              </a:pathLst>
            </a:custGeom>
            <a:noFill/>
            <a:ln w="163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991" name="object 308">
              <a:extLst>
                <a:ext uri="{FF2B5EF4-FFF2-40B4-BE49-F238E27FC236}">
                  <a16:creationId xmlns:a16="http://schemas.microsoft.com/office/drawing/2014/main" id="{3CD4D7B0-3BB3-454A-BCCD-503811B0C1B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1525" y="4249738"/>
              <a:ext cx="0" cy="49212"/>
            </a:xfrm>
            <a:custGeom>
              <a:avLst/>
              <a:gdLst>
                <a:gd name="T0" fmla="*/ 0 h 69850"/>
                <a:gd name="T1" fmla="*/ 8471 h 69850"/>
                <a:gd name="T2" fmla="*/ 0 60000 65536"/>
                <a:gd name="T3" fmla="*/ 0 60000 65536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0" r="r" b="b"/>
              <a:pathLst>
                <a:path h="69850">
                  <a:moveTo>
                    <a:pt x="0" y="0"/>
                  </a:moveTo>
                  <a:lnTo>
                    <a:pt x="0" y="69265"/>
                  </a:lnTo>
                </a:path>
              </a:pathLst>
            </a:custGeom>
            <a:noFill/>
            <a:ln w="163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9" name="object 309">
              <a:extLst>
                <a:ext uri="{FF2B5EF4-FFF2-40B4-BE49-F238E27FC236}">
                  <a16:creationId xmlns:a16="http://schemas.microsoft.com/office/drawing/2014/main" id="{4BB36260-7697-4A5B-A2D2-5C3B0E4EB52B}"/>
                </a:ext>
              </a:extLst>
            </p:cNvPr>
            <p:cNvSpPr txBox="1"/>
            <p:nvPr/>
          </p:nvSpPr>
          <p:spPr>
            <a:xfrm>
              <a:off x="4491132" y="5940425"/>
              <a:ext cx="182543" cy="177800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892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160" spc="-4" dirty="0">
                  <a:solidFill>
                    <a:prstClr val="black"/>
                  </a:solidFill>
                  <a:latin typeface="Arial"/>
                  <a:cs typeface="Arial"/>
                </a:rPr>
                <a:t>60</a:t>
              </a:r>
              <a:endParaRPr sz="1160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  <p:sp>
          <p:nvSpPr>
            <p:cNvPr id="310" name="object 310">
              <a:extLst>
                <a:ext uri="{FF2B5EF4-FFF2-40B4-BE49-F238E27FC236}">
                  <a16:creationId xmlns:a16="http://schemas.microsoft.com/office/drawing/2014/main" id="{3F4FE8D3-E7C5-4466-82FB-C7CD0E63BC0C}"/>
                </a:ext>
              </a:extLst>
            </p:cNvPr>
            <p:cNvSpPr txBox="1"/>
            <p:nvPr/>
          </p:nvSpPr>
          <p:spPr>
            <a:xfrm>
              <a:off x="278343" y="5818188"/>
              <a:ext cx="187306" cy="177800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892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160" dirty="0">
                  <a:solidFill>
                    <a:prstClr val="black"/>
                  </a:solidFill>
                  <a:latin typeface="Arial"/>
                  <a:cs typeface="Arial"/>
                </a:rPr>
                <a:t>−3</a:t>
              </a:r>
              <a:endParaRPr sz="1160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  <p:sp>
          <p:nvSpPr>
            <p:cNvPr id="28994" name="object 311">
              <a:extLst>
                <a:ext uri="{FF2B5EF4-FFF2-40B4-BE49-F238E27FC236}">
                  <a16:creationId xmlns:a16="http://schemas.microsoft.com/office/drawing/2014/main" id="{65E6F8F9-3F40-4C8A-BABD-F7003FBDD4B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713" y="5340350"/>
              <a:ext cx="49212" cy="0"/>
            </a:xfrm>
            <a:custGeom>
              <a:avLst/>
              <a:gdLst>
                <a:gd name="T0" fmla="*/ 0 w 69215"/>
                <a:gd name="T1" fmla="*/ 8941 w 69215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69215">
                  <a:moveTo>
                    <a:pt x="0" y="0"/>
                  </a:moveTo>
                  <a:lnTo>
                    <a:pt x="69207" y="0"/>
                  </a:lnTo>
                </a:path>
              </a:pathLst>
            </a:custGeom>
            <a:noFill/>
            <a:ln w="1635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995" name="object 312">
              <a:extLst>
                <a:ext uri="{FF2B5EF4-FFF2-40B4-BE49-F238E27FC236}">
                  <a16:creationId xmlns:a16="http://schemas.microsoft.com/office/drawing/2014/main" id="{BF271C87-A9A2-4774-8BE7-6278528B61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9875" y="5340350"/>
              <a:ext cx="49213" cy="0"/>
            </a:xfrm>
            <a:custGeom>
              <a:avLst/>
              <a:gdLst>
                <a:gd name="T0" fmla="*/ 7767 w 71120"/>
                <a:gd name="T1" fmla="*/ 0 w 71120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71120">
                  <a:moveTo>
                    <a:pt x="70745" y="0"/>
                  </a:moveTo>
                  <a:lnTo>
                    <a:pt x="0" y="0"/>
                  </a:lnTo>
                </a:path>
              </a:pathLst>
            </a:custGeom>
            <a:noFill/>
            <a:ln w="1635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13" name="object 313">
              <a:extLst>
                <a:ext uri="{FF2B5EF4-FFF2-40B4-BE49-F238E27FC236}">
                  <a16:creationId xmlns:a16="http://schemas.microsoft.com/office/drawing/2014/main" id="{CF1C35D3-9909-48C9-8CCC-C9FF6FA5FF78}"/>
                </a:ext>
              </a:extLst>
            </p:cNvPr>
            <p:cNvSpPr txBox="1"/>
            <p:nvPr/>
          </p:nvSpPr>
          <p:spPr>
            <a:xfrm>
              <a:off x="278343" y="5272088"/>
              <a:ext cx="187306" cy="177800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892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160" dirty="0">
                  <a:solidFill>
                    <a:prstClr val="black"/>
                  </a:solidFill>
                  <a:latin typeface="Arial"/>
                  <a:cs typeface="Arial"/>
                </a:rPr>
                <a:t>−1</a:t>
              </a:r>
              <a:endParaRPr sz="1160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  <p:sp>
          <p:nvSpPr>
            <p:cNvPr id="28997" name="object 314">
              <a:extLst>
                <a:ext uri="{FF2B5EF4-FFF2-40B4-BE49-F238E27FC236}">
                  <a16:creationId xmlns:a16="http://schemas.microsoft.com/office/drawing/2014/main" id="{D946C116-B83C-4C78-BC1E-895615EEE5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713" y="4794250"/>
              <a:ext cx="49212" cy="0"/>
            </a:xfrm>
            <a:custGeom>
              <a:avLst/>
              <a:gdLst>
                <a:gd name="T0" fmla="*/ 0 w 69215"/>
                <a:gd name="T1" fmla="*/ 8941 w 69215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69215">
                  <a:moveTo>
                    <a:pt x="0" y="0"/>
                  </a:moveTo>
                  <a:lnTo>
                    <a:pt x="69207" y="0"/>
                  </a:lnTo>
                </a:path>
              </a:pathLst>
            </a:custGeom>
            <a:noFill/>
            <a:ln w="1635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998" name="object 315">
              <a:extLst>
                <a:ext uri="{FF2B5EF4-FFF2-40B4-BE49-F238E27FC236}">
                  <a16:creationId xmlns:a16="http://schemas.microsoft.com/office/drawing/2014/main" id="{4C1AB849-1A35-4F93-9B82-761EAE84BC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9875" y="4794250"/>
              <a:ext cx="49213" cy="0"/>
            </a:xfrm>
            <a:custGeom>
              <a:avLst/>
              <a:gdLst>
                <a:gd name="T0" fmla="*/ 7767 w 71120"/>
                <a:gd name="T1" fmla="*/ 0 w 71120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71120">
                  <a:moveTo>
                    <a:pt x="70745" y="0"/>
                  </a:moveTo>
                  <a:lnTo>
                    <a:pt x="0" y="0"/>
                  </a:lnTo>
                </a:path>
              </a:pathLst>
            </a:custGeom>
            <a:noFill/>
            <a:ln w="1635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16" name="object 316">
              <a:extLst>
                <a:ext uri="{FF2B5EF4-FFF2-40B4-BE49-F238E27FC236}">
                  <a16:creationId xmlns:a16="http://schemas.microsoft.com/office/drawing/2014/main" id="{182EE64F-D4DE-4311-AA9B-31FA6993E12A}"/>
                </a:ext>
              </a:extLst>
            </p:cNvPr>
            <p:cNvSpPr txBox="1"/>
            <p:nvPr/>
          </p:nvSpPr>
          <p:spPr>
            <a:xfrm>
              <a:off x="364059" y="4725988"/>
              <a:ext cx="101589" cy="179387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892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160" dirty="0">
                  <a:solidFill>
                    <a:prstClr val="black"/>
                  </a:solidFill>
                  <a:latin typeface="Arial"/>
                  <a:cs typeface="Arial"/>
                </a:rPr>
                <a:t>1</a:t>
              </a:r>
              <a:endParaRPr sz="1160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  <p:sp>
          <p:nvSpPr>
            <p:cNvPr id="317" name="object 317">
              <a:extLst>
                <a:ext uri="{FF2B5EF4-FFF2-40B4-BE49-F238E27FC236}">
                  <a16:creationId xmlns:a16="http://schemas.microsoft.com/office/drawing/2014/main" id="{871E3A60-952E-4A97-B123-5CEFBC90057C}"/>
                </a:ext>
              </a:extLst>
            </p:cNvPr>
            <p:cNvSpPr txBox="1"/>
            <p:nvPr/>
          </p:nvSpPr>
          <p:spPr>
            <a:xfrm>
              <a:off x="364059" y="4181475"/>
              <a:ext cx="101589" cy="177800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892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160" dirty="0">
                  <a:solidFill>
                    <a:prstClr val="black"/>
                  </a:solidFill>
                  <a:latin typeface="Arial"/>
                  <a:cs typeface="Arial"/>
                </a:rPr>
                <a:t>3</a:t>
              </a:r>
              <a:endParaRPr sz="1160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</p:grpSp>
      <p:sp>
        <p:nvSpPr>
          <p:cNvPr id="28682" name="object 318">
            <a:extLst>
              <a:ext uri="{FF2B5EF4-FFF2-40B4-BE49-F238E27FC236}">
                <a16:creationId xmlns:a16="http://schemas.microsoft.com/office/drawing/2014/main" id="{04E535F1-05C8-4EDF-B670-8AA2345C1FC6}"/>
              </a:ext>
            </a:extLst>
          </p:cNvPr>
          <p:cNvSpPr>
            <a:spLocks/>
          </p:cNvSpPr>
          <p:nvPr/>
        </p:nvSpPr>
        <p:spPr bwMode="auto">
          <a:xfrm>
            <a:off x="3484563" y="3730625"/>
            <a:ext cx="1247775" cy="579438"/>
          </a:xfrm>
          <a:custGeom>
            <a:avLst/>
            <a:gdLst>
              <a:gd name="T0" fmla="*/ 116124 w 1774825"/>
              <a:gd name="T1" fmla="*/ 0 h 824864"/>
              <a:gd name="T2" fmla="*/ 116124 w 1774825"/>
              <a:gd name="T3" fmla="*/ 33675 h 824864"/>
              <a:gd name="T4" fmla="*/ 0 w 1774825"/>
              <a:gd name="T5" fmla="*/ 33675 h 824864"/>
              <a:gd name="T6" fmla="*/ 0 w 1774825"/>
              <a:gd name="T7" fmla="*/ 65371 h 824864"/>
              <a:gd name="T8" fmla="*/ 116124 w 1774825"/>
              <a:gd name="T9" fmla="*/ 65371 h 824864"/>
              <a:gd name="T10" fmla="*/ 116124 w 1774825"/>
              <a:gd name="T11" fmla="*/ 99047 h 824864"/>
              <a:gd name="T12" fmla="*/ 214269 w 1774825"/>
              <a:gd name="T13" fmla="*/ 49523 h 824864"/>
              <a:gd name="T14" fmla="*/ 116124 w 1774825"/>
              <a:gd name="T15" fmla="*/ 0 h 82486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774825" h="824864">
                <a:moveTo>
                  <a:pt x="961693" y="0"/>
                </a:moveTo>
                <a:lnTo>
                  <a:pt x="961693" y="280266"/>
                </a:lnTo>
                <a:lnTo>
                  <a:pt x="0" y="280266"/>
                </a:lnTo>
                <a:lnTo>
                  <a:pt x="0" y="544045"/>
                </a:lnTo>
                <a:lnTo>
                  <a:pt x="961693" y="544045"/>
                </a:lnTo>
                <a:lnTo>
                  <a:pt x="961693" y="824310"/>
                </a:lnTo>
                <a:lnTo>
                  <a:pt x="1774493" y="412155"/>
                </a:lnTo>
                <a:lnTo>
                  <a:pt x="961693" y="0"/>
                </a:lnTo>
                <a:close/>
              </a:path>
            </a:pathLst>
          </a:custGeom>
          <a:solidFill>
            <a:srgbClr val="C8250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683" name="object 319">
            <a:extLst>
              <a:ext uri="{FF2B5EF4-FFF2-40B4-BE49-F238E27FC236}">
                <a16:creationId xmlns:a16="http://schemas.microsoft.com/office/drawing/2014/main" id="{8E3B51CE-0D27-4F56-84A7-E146EFA1B9FF}"/>
              </a:ext>
            </a:extLst>
          </p:cNvPr>
          <p:cNvSpPr>
            <a:spLocks/>
          </p:cNvSpPr>
          <p:nvPr/>
        </p:nvSpPr>
        <p:spPr bwMode="auto">
          <a:xfrm>
            <a:off x="3484563" y="3730625"/>
            <a:ext cx="1247775" cy="579438"/>
          </a:xfrm>
          <a:custGeom>
            <a:avLst/>
            <a:gdLst>
              <a:gd name="T0" fmla="*/ 116124 w 1774825"/>
              <a:gd name="T1" fmla="*/ 65370 h 824864"/>
              <a:gd name="T2" fmla="*/ 116124 w 1774825"/>
              <a:gd name="T3" fmla="*/ 99046 h 824864"/>
              <a:gd name="T4" fmla="*/ 214269 w 1774825"/>
              <a:gd name="T5" fmla="*/ 49523 h 824864"/>
              <a:gd name="T6" fmla="*/ 116124 w 1774825"/>
              <a:gd name="T7" fmla="*/ 0 h 824864"/>
              <a:gd name="T8" fmla="*/ 116124 w 1774825"/>
              <a:gd name="T9" fmla="*/ 33675 h 824864"/>
              <a:gd name="T10" fmla="*/ 0 w 1774825"/>
              <a:gd name="T11" fmla="*/ 33675 h 824864"/>
              <a:gd name="T12" fmla="*/ 0 w 1774825"/>
              <a:gd name="T13" fmla="*/ 65370 h 824864"/>
              <a:gd name="T14" fmla="*/ 116124 w 1774825"/>
              <a:gd name="T15" fmla="*/ 65370 h 82486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774825" h="824864">
                <a:moveTo>
                  <a:pt x="961694" y="544044"/>
                </a:moveTo>
                <a:lnTo>
                  <a:pt x="961694" y="824309"/>
                </a:lnTo>
                <a:lnTo>
                  <a:pt x="1774494" y="412154"/>
                </a:lnTo>
                <a:lnTo>
                  <a:pt x="961694" y="0"/>
                </a:lnTo>
                <a:lnTo>
                  <a:pt x="961694" y="280265"/>
                </a:lnTo>
                <a:lnTo>
                  <a:pt x="0" y="280265"/>
                </a:lnTo>
                <a:lnTo>
                  <a:pt x="0" y="544044"/>
                </a:lnTo>
                <a:lnTo>
                  <a:pt x="961694" y="544044"/>
                </a:lnTo>
                <a:close/>
              </a:path>
            </a:pathLst>
          </a:cu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684" name="object 320">
            <a:extLst>
              <a:ext uri="{FF2B5EF4-FFF2-40B4-BE49-F238E27FC236}">
                <a16:creationId xmlns:a16="http://schemas.microsoft.com/office/drawing/2014/main" id="{74F166FA-B919-46F5-ABBE-C107620D2A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9588" y="3160713"/>
            <a:ext cx="3160712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79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100">
                <a:solidFill>
                  <a:srgbClr val="000000"/>
                </a:solidFill>
                <a:cs typeface="Arial" panose="020B0604020202020204" pitchFamily="34" charset="0"/>
              </a:rPr>
              <a:t>The winds in the Matsuno- Gill response lead to </a:t>
            </a:r>
            <a:r>
              <a:rPr lang="en-US" altLang="en-US" sz="2100" b="1">
                <a:solidFill>
                  <a:srgbClr val="C82506"/>
                </a:solidFill>
                <a:cs typeface="Arial" panose="020B0604020202020204" pitchFamily="34" charset="0"/>
              </a:rPr>
              <a:t>eastward propagation</a:t>
            </a:r>
            <a:r>
              <a:rPr lang="en-US" altLang="en-US" sz="2100">
                <a:solidFill>
                  <a:srgbClr val="002452"/>
                </a:solidFill>
                <a:cs typeface="Arial" panose="020B0604020202020204" pitchFamily="34" charset="0"/>
              </a:rPr>
              <a:t>.</a:t>
            </a:r>
            <a:endParaRPr lang="en-US" altLang="en-US" sz="21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8685" name="object 333">
            <a:extLst>
              <a:ext uri="{FF2B5EF4-FFF2-40B4-BE49-F238E27FC236}">
                <a16:creationId xmlns:a16="http://schemas.microsoft.com/office/drawing/2014/main" id="{138E6F19-1565-4977-9222-2AB823E1B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88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0178E2A-5025-4372-A49E-48E2E4AE680E}" type="slidenum">
              <a:rPr lang="en-US" altLang="en-US">
                <a:solidFill>
                  <a:srgbClr val="FFFFFF"/>
                </a:solidFill>
              </a:rPr>
              <a:pPr/>
              <a:t>30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34" name="object 334">
            <a:extLst>
              <a:ext uri="{FF2B5EF4-FFF2-40B4-BE49-F238E27FC236}">
                <a16:creationId xmlns:a16="http://schemas.microsoft.com/office/drawing/2014/main" id="{2419D081-DDEE-4B6F-B553-9D453DEB9B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vert="horz" rtlCol="0"/>
          <a:lstStyle/>
          <a:p>
            <a:pPr>
              <a:defRPr/>
            </a:pPr>
            <a:r>
              <a:rPr dirty="0"/>
              <a:t>MJ</a:t>
            </a:r>
            <a:r>
              <a:rPr spc="-14" dirty="0"/>
              <a:t>O</a:t>
            </a:r>
            <a:r>
              <a:rPr spc="-4" dirty="0"/>
              <a:t> </a:t>
            </a:r>
            <a:r>
              <a:rPr dirty="0"/>
              <a:t>m</a:t>
            </a:r>
            <a:r>
              <a:rPr spc="-11" dirty="0"/>
              <a:t>oi</a:t>
            </a:r>
            <a:r>
              <a:rPr dirty="0"/>
              <a:t>s</a:t>
            </a:r>
            <a:r>
              <a:rPr spc="-11" dirty="0"/>
              <a:t>tu</a:t>
            </a:r>
            <a:r>
              <a:rPr dirty="0"/>
              <a:t>re</a:t>
            </a:r>
            <a:r>
              <a:rPr spc="-4" dirty="0"/>
              <a:t> </a:t>
            </a:r>
            <a:r>
              <a:rPr spc="-14" dirty="0"/>
              <a:t>w</a:t>
            </a:r>
            <a:r>
              <a:rPr dirty="0"/>
              <a:t>ave</a:t>
            </a:r>
          </a:p>
        </p:txBody>
      </p:sp>
      <p:sp>
        <p:nvSpPr>
          <p:cNvPr id="28687" name="object 329">
            <a:extLst>
              <a:ext uri="{FF2B5EF4-FFF2-40B4-BE49-F238E27FC236}">
                <a16:creationId xmlns:a16="http://schemas.microsoft.com/office/drawing/2014/main" id="{7DEE630B-842F-457F-916A-462776B087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0063" y="1752600"/>
            <a:ext cx="515937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79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i="1">
                <a:solidFill>
                  <a:srgbClr val="FF0000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Au</a:t>
            </a:r>
            <a:endParaRPr lang="en-US" altLang="en-US" sz="2600" baseline="33000">
              <a:solidFill>
                <a:srgbClr val="000000"/>
              </a:solidFill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</p:txBody>
      </p:sp>
      <p:sp>
        <p:nvSpPr>
          <p:cNvPr id="330" name="object 330">
            <a:extLst>
              <a:ext uri="{FF2B5EF4-FFF2-40B4-BE49-F238E27FC236}">
                <a16:creationId xmlns:a16="http://schemas.microsoft.com/office/drawing/2014/main" id="{C10A131E-67EC-4C72-B2C2-4ADD1239B2B9}"/>
              </a:ext>
            </a:extLst>
          </p:cNvPr>
          <p:cNvSpPr txBox="1"/>
          <p:nvPr/>
        </p:nvSpPr>
        <p:spPr>
          <a:xfrm>
            <a:off x="1609725" y="3892550"/>
            <a:ext cx="447675" cy="3841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892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2496" i="1" spc="229" dirty="0">
                <a:solidFill>
                  <a:srgbClr val="00B050"/>
                </a:solidFill>
                <a:latin typeface="Arial"/>
                <a:cs typeface="Arial"/>
              </a:rPr>
              <a:t>Bv</a:t>
            </a:r>
            <a:endParaRPr sz="2496" dirty="0">
              <a:solidFill>
                <a:srgbClr val="00B050"/>
              </a:solidFill>
              <a:latin typeface="Arial"/>
              <a:cs typeface="Arial"/>
            </a:endParaRPr>
          </a:p>
        </p:txBody>
      </p:sp>
      <p:sp>
        <p:nvSpPr>
          <p:cNvPr id="28689" name="object 332">
            <a:extLst>
              <a:ext uri="{FF2B5EF4-FFF2-40B4-BE49-F238E27FC236}">
                <a16:creationId xmlns:a16="http://schemas.microsoft.com/office/drawing/2014/main" id="{C3D62417-60C1-44F6-8733-A03D5C9514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7350" y="3810000"/>
            <a:ext cx="273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79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7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altLang="en-US" sz="2700" baseline="-90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endParaRPr lang="en-US" altLang="en-US" sz="2700" baseline="-90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690" name="Object 334">
                <a:extLst>
                  <a:ext uri="{FF2B5EF4-FFF2-40B4-BE49-F238E27FC236}">
                    <a16:creationId xmlns:a16="http://schemas.microsoft.com/office/drawing/2014/main" id="{9CD467A4-584F-4880-B7FB-7A17006ABA5B}"/>
                  </a:ext>
                </a:extLst>
              </p:cNvPr>
              <p:cNvSpPr txBox="1"/>
              <p:nvPr/>
            </p:nvSpPr>
            <p:spPr bwMode="auto">
              <a:xfrm>
                <a:off x="152400" y="841375"/>
                <a:ext cx="5791200" cy="6286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 fontScale="85000" lnSpcReduction="1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&gt;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−&lt;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𝐮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′⋅</m:t>
                      </m:r>
                      <m:r>
                        <m:rPr>
                          <m:sty m:val="p"/>
                        </m:rP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′&gt;−&lt;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̄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&gt;−</m:t>
                      </m:r>
                      <m:acc>
                        <m:accPr>
                          <m:chr m:val="̂"/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acc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−(1−</m:t>
                      </m:r>
                      <m:acc>
                        <m:accPr>
                          <m:chr m:val="̂"/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acc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)&lt;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28690" name="Object 334">
                <a:extLst>
                  <a:ext uri="{FF2B5EF4-FFF2-40B4-BE49-F238E27FC236}">
                    <a16:creationId xmlns:a16="http://schemas.microsoft.com/office/drawing/2014/main" id="{9CD467A4-584F-4880-B7FB-7A17006ABA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2400" y="841375"/>
                <a:ext cx="5791200" cy="62865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6" name="Right Brace 335">
            <a:extLst>
              <a:ext uri="{FF2B5EF4-FFF2-40B4-BE49-F238E27FC236}">
                <a16:creationId xmlns:a16="http://schemas.microsoft.com/office/drawing/2014/main" id="{8267974C-D223-4E00-AA32-C14D8DBD7146}"/>
              </a:ext>
            </a:extLst>
          </p:cNvPr>
          <p:cNvSpPr/>
          <p:nvPr/>
        </p:nvSpPr>
        <p:spPr>
          <a:xfrm rot="5400000">
            <a:off x="1875631" y="678657"/>
            <a:ext cx="257175" cy="1738312"/>
          </a:xfrm>
          <a:prstGeom prst="rightBrace">
            <a:avLst>
              <a:gd name="adj1" fmla="val 0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7" name="Right Brace 336">
            <a:extLst>
              <a:ext uri="{FF2B5EF4-FFF2-40B4-BE49-F238E27FC236}">
                <a16:creationId xmlns:a16="http://schemas.microsoft.com/office/drawing/2014/main" id="{6E0D6B2A-6C02-4A0D-B9AB-96E4D61124A4}"/>
              </a:ext>
            </a:extLst>
          </p:cNvPr>
          <p:cNvSpPr/>
          <p:nvPr/>
        </p:nvSpPr>
        <p:spPr>
          <a:xfrm rot="5400000">
            <a:off x="3267868" y="1123157"/>
            <a:ext cx="271463" cy="863600"/>
          </a:xfrm>
          <a:prstGeom prst="rightBrace">
            <a:avLst>
              <a:gd name="adj1" fmla="val 0"/>
              <a:gd name="adj2" fmla="val 50000"/>
            </a:avLst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39" name="Straight Connector 338">
            <a:extLst>
              <a:ext uri="{FF2B5EF4-FFF2-40B4-BE49-F238E27FC236}">
                <a16:creationId xmlns:a16="http://schemas.microsoft.com/office/drawing/2014/main" id="{6664A939-1E1E-4E52-B971-049827DF59FF}"/>
              </a:ext>
            </a:extLst>
          </p:cNvPr>
          <p:cNvCxnSpPr>
            <a:stCxn id="337" idx="1"/>
          </p:cNvCxnSpPr>
          <p:nvPr/>
        </p:nvCxnSpPr>
        <p:spPr>
          <a:xfrm flipH="1">
            <a:off x="2028825" y="1690688"/>
            <a:ext cx="1374775" cy="2236787"/>
          </a:xfrm>
          <a:prstGeom prst="line">
            <a:avLst/>
          </a:prstGeom>
          <a:ln w="28575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91AFA4BD-0C62-4B65-9AC6-75D12EF27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3400"/>
            <a:ext cx="8764937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2">
            <a:extLst>
              <a:ext uri="{FF2B5EF4-FFF2-40B4-BE49-F238E27FC236}">
                <a16:creationId xmlns:a16="http://schemas.microsoft.com/office/drawing/2014/main" id="{B189675E-C4F9-4F8A-BFD7-1195571B7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4800600"/>
            <a:ext cx="30591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Holloway and Neelin 2009, JAS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55254A-540E-441D-BA90-091DA40ECBEB}"/>
              </a:ext>
            </a:extLst>
          </p:cNvPr>
          <p:cNvSpPr txBox="1"/>
          <p:nvPr/>
        </p:nvSpPr>
        <p:spPr>
          <a:xfrm>
            <a:off x="6248400" y="1687512"/>
            <a:ext cx="1569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 =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&lt;q&gt;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611146F-9586-403C-B44D-F8BE64FCE71B}"/>
              </a:ext>
            </a:extLst>
          </p:cNvPr>
          <p:cNvSpPr/>
          <p:nvPr/>
        </p:nvSpPr>
        <p:spPr>
          <a:xfrm rot="19407846">
            <a:off x="5830053" y="2347154"/>
            <a:ext cx="1498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</a:rPr>
              <a:t>Column vapor</a:t>
            </a:r>
            <a:endParaRPr 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6">
            <a:extLst>
              <a:ext uri="{FF2B5EF4-FFF2-40B4-BE49-F238E27FC236}">
                <a16:creationId xmlns:a16="http://schemas.microsoft.com/office/drawing/2014/main" id="{472C748B-63A0-4383-B1FA-8989D8CE73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6627" name="Rectangle 20">
            <a:extLst>
              <a:ext uri="{FF2B5EF4-FFF2-40B4-BE49-F238E27FC236}">
                <a16:creationId xmlns:a16="http://schemas.microsoft.com/office/drawing/2014/main" id="{F1847A90-90C6-4BD7-A230-D3BDDA1082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6628" name="Rectangle 22">
            <a:extLst>
              <a:ext uri="{FF2B5EF4-FFF2-40B4-BE49-F238E27FC236}">
                <a16:creationId xmlns:a16="http://schemas.microsoft.com/office/drawing/2014/main" id="{007800D6-12F8-491A-8D6A-7FF211D7C6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629" name="Object 25">
                <a:extLst>
                  <a:ext uri="{FF2B5EF4-FFF2-40B4-BE49-F238E27FC236}">
                    <a16:creationId xmlns:a16="http://schemas.microsoft.com/office/drawing/2014/main" id="{0AB799BA-4413-477D-BAA0-F0A9EE458C6C}"/>
                  </a:ext>
                </a:extLst>
              </p:cNvPr>
              <p:cNvSpPr txBox="1"/>
              <p:nvPr/>
            </p:nvSpPr>
            <p:spPr bwMode="auto">
              <a:xfrm>
                <a:off x="962025" y="4114800"/>
                <a:ext cx="1600200" cy="6286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 fontScale="85000" lnSpcReduction="1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=−&lt;</m:t>
                      </m:r>
                      <m:r>
                        <m:rPr>
                          <m:sty m:val="p"/>
                        </m:rP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Ω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̄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den>
                      </m:f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6629" name="Object 25">
                <a:extLst>
                  <a:ext uri="{FF2B5EF4-FFF2-40B4-BE49-F238E27FC236}">
                    <a16:creationId xmlns:a16="http://schemas.microsoft.com/office/drawing/2014/main" id="{0AB799BA-4413-477D-BAA0-F0A9EE458C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2025" y="4114800"/>
                <a:ext cx="1600200" cy="62865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630" name="Object 26">
                <a:extLst>
                  <a:ext uri="{FF2B5EF4-FFF2-40B4-BE49-F238E27FC236}">
                    <a16:creationId xmlns:a16="http://schemas.microsoft.com/office/drawing/2014/main" id="{7945A812-9065-44DA-A757-353A17BC36D9}"/>
                  </a:ext>
                </a:extLst>
              </p:cNvPr>
              <p:cNvSpPr txBox="1"/>
              <p:nvPr/>
            </p:nvSpPr>
            <p:spPr bwMode="auto">
              <a:xfrm>
                <a:off x="3000375" y="4151313"/>
                <a:ext cx="1409700" cy="6286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 fontScale="85000" lnSpcReduction="1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=&lt;</m:t>
                      </m:r>
                      <m:r>
                        <m:rPr>
                          <m:sty m:val="p"/>
                        </m:rP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Ω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̄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den>
                      </m:f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6630" name="Object 26">
                <a:extLst>
                  <a:ext uri="{FF2B5EF4-FFF2-40B4-BE49-F238E27FC236}">
                    <a16:creationId xmlns:a16="http://schemas.microsoft.com/office/drawing/2014/main" id="{7945A812-9065-44DA-A757-353A17BC36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00375" y="4151313"/>
                <a:ext cx="1409700" cy="62865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631" name="Object 41">
                <a:extLst>
                  <a:ext uri="{FF2B5EF4-FFF2-40B4-BE49-F238E27FC236}">
                    <a16:creationId xmlns:a16="http://schemas.microsoft.com/office/drawing/2014/main" id="{2DD0C776-06E7-4226-8DEB-F1373BC50D32}"/>
                  </a:ext>
                </a:extLst>
              </p:cNvPr>
              <p:cNvSpPr txBox="1"/>
              <p:nvPr/>
            </p:nvSpPr>
            <p:spPr bwMode="auto">
              <a:xfrm>
                <a:off x="428625" y="914400"/>
                <a:ext cx="5924550" cy="6286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 fontScale="85000" lnSpcReduction="1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&gt;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−&lt;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̄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&gt;−&lt;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𝐮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′⋅</m:t>
                      </m:r>
                      <m:r>
                        <m:rPr>
                          <m:sty m:val="p"/>
                        </m:rP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′&gt;−</m:t>
                      </m:r>
                      <m:acc>
                        <m:accPr>
                          <m:chr m:val="̂"/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acc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−(1−</m:t>
                      </m:r>
                      <m:acc>
                        <m:accPr>
                          <m:chr m:val="̂"/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acc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)&lt;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&gt;+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6631" name="Object 41">
                <a:extLst>
                  <a:ext uri="{FF2B5EF4-FFF2-40B4-BE49-F238E27FC236}">
                    <a16:creationId xmlns:a16="http://schemas.microsoft.com/office/drawing/2014/main" id="{2DD0C776-06E7-4226-8DEB-F1373BC50D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8625" y="914400"/>
                <a:ext cx="5924550" cy="62865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632" name="Rectangle 42">
            <a:extLst>
              <a:ext uri="{FF2B5EF4-FFF2-40B4-BE49-F238E27FC236}">
                <a16:creationId xmlns:a16="http://schemas.microsoft.com/office/drawing/2014/main" id="{94A6540A-49E6-4570-872C-A9F8580CE312}"/>
              </a:ext>
            </a:extLst>
          </p:cNvPr>
          <p:cNvSpPr>
            <a:spLocks noChangeArrowheads="1"/>
          </p:cNvSpPr>
          <p:nvPr/>
        </p:nvSpPr>
        <p:spPr bwMode="auto">
          <a:xfrm rot="-2630775">
            <a:off x="3436938" y="1582738"/>
            <a:ext cx="11906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0000"/>
                </a:solidFill>
                <a:latin typeface="Calibri" panose="020F0502020204030204" pitchFamily="34" charset="0"/>
              </a:rPr>
              <a:t>Vertical adv.</a:t>
            </a:r>
          </a:p>
        </p:txBody>
      </p:sp>
      <p:sp>
        <p:nvSpPr>
          <p:cNvPr id="26633" name="Rectangle 43">
            <a:extLst>
              <a:ext uri="{FF2B5EF4-FFF2-40B4-BE49-F238E27FC236}">
                <a16:creationId xmlns:a16="http://schemas.microsoft.com/office/drawing/2014/main" id="{A4407A20-49A3-49F2-A22C-39400990C1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850" y="155575"/>
            <a:ext cx="5721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alibri" panose="020F0502020204030204" pitchFamily="34" charset="0"/>
              </a:rPr>
              <a:t>In parallel to derivation of quasi-geostrophy</a:t>
            </a:r>
            <a:endParaRPr lang="en-US" altLang="en-US" sz="2400"/>
          </a:p>
        </p:txBody>
      </p:sp>
      <p:pic>
        <p:nvPicPr>
          <p:cNvPr id="26634" name="Picture 8">
            <a:extLst>
              <a:ext uri="{FF2B5EF4-FFF2-40B4-BE49-F238E27FC236}">
                <a16:creationId xmlns:a16="http://schemas.microsoft.com/office/drawing/2014/main" id="{A329F191-4E60-4022-870B-B3C39A0B9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26"/>
          <a:stretch>
            <a:fillRect/>
          </a:stretch>
        </p:blipFill>
        <p:spPr bwMode="auto">
          <a:xfrm>
            <a:off x="5715000" y="3505200"/>
            <a:ext cx="3194050" cy="241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5" name="TextBox 1">
            <a:extLst>
              <a:ext uri="{FF2B5EF4-FFF2-40B4-BE49-F238E27FC236}">
                <a16:creationId xmlns:a16="http://schemas.microsoft.com/office/drawing/2014/main" id="{D4EC2BA9-686A-407A-97D6-CB977E425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6375" y="5307013"/>
            <a:ext cx="5746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ea typeface="SimSun" panose="02010600030101010101" pitchFamily="2" charset="-122"/>
              </a:rPr>
              <a:t>MSE</a:t>
            </a:r>
          </a:p>
        </p:txBody>
      </p:sp>
      <p:sp>
        <p:nvSpPr>
          <p:cNvPr id="26636" name="TextBox 2">
            <a:extLst>
              <a:ext uri="{FF2B5EF4-FFF2-40B4-BE49-F238E27FC236}">
                <a16:creationId xmlns:a16="http://schemas.microsoft.com/office/drawing/2014/main" id="{4E7262B3-1706-4A70-B27B-4BD383FB10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3975" y="4849813"/>
            <a:ext cx="3413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Symbol" panose="05050102010706020507" pitchFamily="18" charset="2"/>
                <a:ea typeface="SimSun" panose="02010600030101010101" pitchFamily="2" charset="-122"/>
              </a:rPr>
              <a:t>W</a:t>
            </a:r>
          </a:p>
        </p:txBody>
      </p:sp>
      <p:sp>
        <p:nvSpPr>
          <p:cNvPr id="26637" name="Rectangle 3">
            <a:extLst>
              <a:ext uri="{FF2B5EF4-FFF2-40B4-BE49-F238E27FC236}">
                <a16:creationId xmlns:a16="http://schemas.microsoft.com/office/drawing/2014/main" id="{85E20D93-54A4-489D-9573-C53F189C2F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5992813"/>
            <a:ext cx="35052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ea typeface="SimSun" panose="02010600030101010101" pitchFamily="2" charset="-122"/>
              </a:rPr>
              <a:t>Moist static energy (MSE) in deep tropics is large in both lower and upper troposphere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ED63BA6B-EF01-41D8-8A9E-01698E9330D8}"/>
              </a:ext>
            </a:extLst>
          </p:cNvPr>
          <p:cNvSpPr/>
          <p:nvPr/>
        </p:nvSpPr>
        <p:spPr>
          <a:xfrm>
            <a:off x="5562600" y="3276600"/>
            <a:ext cx="3505200" cy="3429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6639" name="Rectangle 49">
            <a:extLst>
              <a:ext uri="{FF2B5EF4-FFF2-40B4-BE49-F238E27FC236}">
                <a16:creationId xmlns:a16="http://schemas.microsoft.com/office/drawing/2014/main" id="{71548F84-D057-422B-9261-635192B9334A}"/>
              </a:ext>
            </a:extLst>
          </p:cNvPr>
          <p:cNvSpPr>
            <a:spLocks noChangeArrowheads="1"/>
          </p:cNvSpPr>
          <p:nvPr/>
        </p:nvSpPr>
        <p:spPr bwMode="auto">
          <a:xfrm rot="-2630775">
            <a:off x="80963" y="3243263"/>
            <a:ext cx="13589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0000"/>
                </a:solidFill>
                <a:latin typeface="Calibri" panose="020F0502020204030204" pitchFamily="34" charset="0"/>
              </a:rPr>
              <a:t>Moist stability</a:t>
            </a:r>
          </a:p>
        </p:txBody>
      </p:sp>
      <p:sp>
        <p:nvSpPr>
          <p:cNvPr id="26640" name="Rectangle 50">
            <a:extLst>
              <a:ext uri="{FF2B5EF4-FFF2-40B4-BE49-F238E27FC236}">
                <a16:creationId xmlns:a16="http://schemas.microsoft.com/office/drawing/2014/main" id="{4F873756-E803-47C6-BE4E-24ADE5F3D318}"/>
              </a:ext>
            </a:extLst>
          </p:cNvPr>
          <p:cNvSpPr>
            <a:spLocks noChangeArrowheads="1"/>
          </p:cNvSpPr>
          <p:nvPr/>
        </p:nvSpPr>
        <p:spPr bwMode="auto">
          <a:xfrm rot="-2630775">
            <a:off x="30163" y="4919663"/>
            <a:ext cx="11747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0000"/>
                </a:solidFill>
                <a:latin typeface="Calibri" panose="020F0502020204030204" pitchFamily="34" charset="0"/>
              </a:rPr>
              <a:t>Dry stability</a:t>
            </a:r>
          </a:p>
        </p:txBody>
      </p:sp>
      <p:sp>
        <p:nvSpPr>
          <p:cNvPr id="26641" name="Rectangle 51">
            <a:extLst>
              <a:ext uri="{FF2B5EF4-FFF2-40B4-BE49-F238E27FC236}">
                <a16:creationId xmlns:a16="http://schemas.microsoft.com/office/drawing/2014/main" id="{51E04870-2553-4BBD-B4E9-6B888EF7E7E7}"/>
              </a:ext>
            </a:extLst>
          </p:cNvPr>
          <p:cNvSpPr>
            <a:spLocks noChangeArrowheads="1"/>
          </p:cNvSpPr>
          <p:nvPr/>
        </p:nvSpPr>
        <p:spPr bwMode="auto">
          <a:xfrm rot="-2630775">
            <a:off x="2165350" y="4611688"/>
            <a:ext cx="1233488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0000"/>
                </a:solidFill>
                <a:latin typeface="Calibri" panose="020F0502020204030204" pitchFamily="34" charset="0"/>
              </a:rPr>
              <a:t>Moisture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0000"/>
                </a:solidFill>
                <a:latin typeface="Calibri" panose="020F0502020204030204" pitchFamily="34" charset="0"/>
              </a:rPr>
              <a:t>stratification</a:t>
            </a:r>
          </a:p>
        </p:txBody>
      </p:sp>
      <p:sp>
        <p:nvSpPr>
          <p:cNvPr id="26642" name="Rectangle 52">
            <a:extLst>
              <a:ext uri="{FF2B5EF4-FFF2-40B4-BE49-F238E27FC236}">
                <a16:creationId xmlns:a16="http://schemas.microsoft.com/office/drawing/2014/main" id="{CF704980-0784-4406-860D-6AD3BA73F7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5875" y="3227388"/>
            <a:ext cx="5857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anose="020F0502020204030204" pitchFamily="34" charset="0"/>
              </a:rPr>
              <a:t>&lt;&lt; 1</a:t>
            </a:r>
            <a:endParaRPr lang="en-US" altLang="en-US" sz="1800" baseline="-25000"/>
          </a:p>
        </p:txBody>
      </p:sp>
      <p:sp>
        <p:nvSpPr>
          <p:cNvPr id="26643" name="Rectangle 53">
            <a:extLst>
              <a:ext uri="{FF2B5EF4-FFF2-40B4-BE49-F238E27FC236}">
                <a16:creationId xmlns:a16="http://schemas.microsoft.com/office/drawing/2014/main" id="{A052F93C-ED57-4094-8148-8C1C73591E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8075" y="838200"/>
            <a:ext cx="10683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Calibri" panose="020F0502020204030204" pitchFamily="34" charset="0"/>
              </a:rPr>
              <a:t>P = &lt;q&gt;/</a:t>
            </a:r>
            <a:r>
              <a:rPr lang="en-US" altLang="en-US" sz="1800" dirty="0">
                <a:latin typeface="Symbol" panose="05050102010706020507" pitchFamily="18" charset="2"/>
              </a:rPr>
              <a:t>t</a:t>
            </a:r>
          </a:p>
        </p:txBody>
      </p:sp>
      <p:sp>
        <p:nvSpPr>
          <p:cNvPr id="26644" name="Rectangle 54">
            <a:extLst>
              <a:ext uri="{FF2B5EF4-FFF2-40B4-BE49-F238E27FC236}">
                <a16:creationId xmlns:a16="http://schemas.microsoft.com/office/drawing/2014/main" id="{3BF5230C-295D-4C96-9F96-C6387E15B4BA}"/>
              </a:ext>
            </a:extLst>
          </p:cNvPr>
          <p:cNvSpPr>
            <a:spLocks noChangeArrowheads="1"/>
          </p:cNvSpPr>
          <p:nvPr/>
        </p:nvSpPr>
        <p:spPr bwMode="auto">
          <a:xfrm rot="-2630775">
            <a:off x="6759575" y="1431925"/>
            <a:ext cx="16081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0000"/>
                </a:solidFill>
                <a:latin typeface="Calibri" panose="020F0502020204030204" pitchFamily="34" charset="0"/>
              </a:rPr>
              <a:t>Convective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0000"/>
                </a:solidFill>
                <a:latin typeface="Calibri" panose="020F0502020204030204" pitchFamily="34" charset="0"/>
              </a:rPr>
              <a:t>Parameterization</a:t>
            </a:r>
          </a:p>
        </p:txBody>
      </p:sp>
      <p:sp>
        <p:nvSpPr>
          <p:cNvPr id="26645" name="Rectangle 27">
            <a:extLst>
              <a:ext uri="{FF2B5EF4-FFF2-40B4-BE49-F238E27FC236}">
                <a16:creationId xmlns:a16="http://schemas.microsoft.com/office/drawing/2014/main" id="{162EE551-C3D7-4A44-91BE-B78734D061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646" name="Object 2">
                <a:extLst>
                  <a:ext uri="{FF2B5EF4-FFF2-40B4-BE49-F238E27FC236}">
                    <a16:creationId xmlns:a16="http://schemas.microsoft.com/office/drawing/2014/main" id="{ABCC773E-8EFC-4820-B744-16C0DE18A5E1}"/>
                  </a:ext>
                </a:extLst>
              </p:cNvPr>
              <p:cNvSpPr txBox="1"/>
              <p:nvPr/>
            </p:nvSpPr>
            <p:spPr bwMode="auto">
              <a:xfrm>
                <a:off x="962025" y="2457450"/>
                <a:ext cx="3867150" cy="742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 fontScale="85000" lnSpcReduction="1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acc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=−&lt;</m:t>
                      </m:r>
                      <m:r>
                        <m:rPr>
                          <m:sty m:val="p"/>
                        </m:rP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Ω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den>
                      </m:f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̄"/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acc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acc>
                        <m:accPr>
                          <m:chr m:val="̄"/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acc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)&gt;/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6646" name="Object 2">
                <a:extLst>
                  <a:ext uri="{FF2B5EF4-FFF2-40B4-BE49-F238E27FC236}">
                    <a16:creationId xmlns:a16="http://schemas.microsoft.com/office/drawing/2014/main" id="{ABCC773E-8EFC-4820-B744-16C0DE18A5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2025" y="2457450"/>
                <a:ext cx="3867150" cy="74295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647" name="Rectangle 29">
            <a:extLst>
              <a:ext uri="{FF2B5EF4-FFF2-40B4-BE49-F238E27FC236}">
                <a16:creationId xmlns:a16="http://schemas.microsoft.com/office/drawing/2014/main" id="{D065E203-AC93-48B7-B9E4-826A5F0EC4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648" name="Object 4">
                <a:extLst>
                  <a:ext uri="{FF2B5EF4-FFF2-40B4-BE49-F238E27FC236}">
                    <a16:creationId xmlns:a16="http://schemas.microsoft.com/office/drawing/2014/main" id="{41E93D25-7806-4EDD-9D3C-F46CD127986F}"/>
                  </a:ext>
                </a:extLst>
              </p:cNvPr>
              <p:cNvSpPr txBox="1"/>
              <p:nvPr/>
            </p:nvSpPr>
            <p:spPr bwMode="auto">
              <a:xfrm>
                <a:off x="6388100" y="2930525"/>
                <a:ext cx="1847850" cy="304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 fontScale="77500" lnSpcReduction="2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̃"/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acc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)⋅</m:t>
                      </m:r>
                      <m:r>
                        <m:rPr>
                          <m:sty m:val="p"/>
                        </m:rP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6648" name="Object 4">
                <a:extLst>
                  <a:ext uri="{FF2B5EF4-FFF2-40B4-BE49-F238E27FC236}">
                    <a16:creationId xmlns:a16="http://schemas.microsoft.com/office/drawing/2014/main" id="{41E93D25-7806-4EDD-9D3C-F46CD12798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88100" y="2930525"/>
                <a:ext cx="1847850" cy="304800"/>
              </a:xfrm>
              <a:prstGeom prst="rect">
                <a:avLst/>
              </a:prstGeom>
              <a:blipFill>
                <a:blip r:embed="rId7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649" name="TextBox 1">
            <a:extLst>
              <a:ext uri="{FF2B5EF4-FFF2-40B4-BE49-F238E27FC236}">
                <a16:creationId xmlns:a16="http://schemas.microsoft.com/office/drawing/2014/main" id="{1A38769A-B870-414E-8C4B-C90D67C75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538" y="5867400"/>
            <a:ext cx="46402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(u,v) follows the Gill solution for free-tropospheric response to MJO heating. 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hart&#10;&#10;Description automatically generated">
            <a:extLst>
              <a:ext uri="{FF2B5EF4-FFF2-40B4-BE49-F238E27FC236}">
                <a16:creationId xmlns:a16="http://schemas.microsoft.com/office/drawing/2014/main" id="{C0C96FAA-41DE-4C3B-8F07-18A958542C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341" y="1767174"/>
            <a:ext cx="7042557" cy="3979376"/>
          </a:xfrm>
          <a:prstGeom prst="rect">
            <a:avLst/>
          </a:prstGeom>
        </p:spPr>
      </p:pic>
      <p:sp>
        <p:nvSpPr>
          <p:cNvPr id="13" name="Rectangle 5">
            <a:extLst>
              <a:ext uri="{FF2B5EF4-FFF2-40B4-BE49-F238E27FC236}">
                <a16:creationId xmlns:a16="http://schemas.microsoft.com/office/drawing/2014/main" id="{1B5D6840-750A-40E5-83B4-1B31FF32ED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" y="5989054"/>
            <a:ext cx="8610600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Calibri" panose="020F0502020204030204" pitchFamily="34" charset="0"/>
              </a:rPr>
              <a:t>Fig. 4.12 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Calibri" panose="020F0502020204030204" pitchFamily="34" charset="0"/>
              </a:rPr>
              <a:t>MJO standard deviation of Precipitation (mm/day, shaded) and mean SST (27, 28 and 29°C contours) for (a) Dec–Mar &amp; (b) Jun–Sept of 1997-2020.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Arial"/>
              <a:sym typeface="Calibri" panose="020F0502020204030204" pitchFamily="34" charset="0"/>
            </a:endParaRPr>
          </a:p>
        </p:txBody>
      </p:sp>
      <p:sp>
        <p:nvSpPr>
          <p:cNvPr id="2" name="Text Box 7">
            <a:extLst>
              <a:ext uri="{FF2B5EF4-FFF2-40B4-BE49-F238E27FC236}">
                <a16:creationId xmlns:a16="http://schemas.microsoft.com/office/drawing/2014/main" id="{8A1FB751-77B8-A74B-CED0-F7D092503A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301" y="47343"/>
            <a:ext cx="8419699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742950" marR="0" lvl="0" indent="-7429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Seasonality of MJO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itchFamily="2" charset="2"/>
              </a:rPr>
              <a:t> SST control of convective feedback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742950" marR="0" lvl="0" indent="-7429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Winter: pronounced eastward propagation.</a:t>
            </a:r>
          </a:p>
          <a:p>
            <a:pPr marL="288925" marR="0" lvl="0" indent="-2889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Summer: a northeastward propagation from the Bay of Bengal to Northwest Pacific; a secondary center of action in the NE Pacific off Central America.</a:t>
            </a:r>
          </a:p>
        </p:txBody>
      </p:sp>
    </p:spTree>
    <p:extLst>
      <p:ext uri="{BB962C8B-B14F-4D97-AF65-F5344CB8AC3E}">
        <p14:creationId xmlns:p14="http://schemas.microsoft.com/office/powerpoint/2010/main" val="20445805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5">
            <a:extLst>
              <a:ext uri="{FF2B5EF4-FFF2-40B4-BE49-F238E27FC236}">
                <a16:creationId xmlns:a16="http://schemas.microsoft.com/office/drawing/2014/main" id="{FE5B454A-F5CC-44A4-AE13-522A3B6791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09600"/>
            <a:ext cx="403860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en-US" altLang="en-US" sz="1800"/>
              <a:t>Hierarchy of convective organization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</a:pPr>
            <a:r>
              <a:rPr lang="en-US" altLang="en-US" sz="1800"/>
              <a:t>Super cloud clusters (a few 10</a:t>
            </a:r>
            <a:r>
              <a:rPr lang="en-US" altLang="en-US" sz="1800" baseline="30000"/>
              <a:t>3</a:t>
            </a:r>
            <a:r>
              <a:rPr lang="en-US" altLang="en-US" sz="1800"/>
              <a:t> km): eastward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</a:pPr>
            <a:r>
              <a:rPr lang="en-US" altLang="en-US" sz="1800"/>
              <a:t>Cloud clusters (a few 10</a:t>
            </a:r>
            <a:r>
              <a:rPr lang="en-US" altLang="en-US" sz="1800" baseline="30000"/>
              <a:t>2</a:t>
            </a:r>
            <a:r>
              <a:rPr lang="en-US" altLang="en-US" sz="1800"/>
              <a:t> km): westward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</a:pPr>
            <a:r>
              <a:rPr lang="en-US" altLang="en-US" sz="1800"/>
              <a:t>Cumulonimbus clouds (~10 km): random </a:t>
            </a:r>
          </a:p>
        </p:txBody>
      </p:sp>
      <p:sp>
        <p:nvSpPr>
          <p:cNvPr id="32771" name="Text Box 6">
            <a:extLst>
              <a:ext uri="{FF2B5EF4-FFF2-40B4-BE49-F238E27FC236}">
                <a16:creationId xmlns:a16="http://schemas.microsoft.com/office/drawing/2014/main" id="{4C677AB8-D5C0-4BCB-B109-AA55FD943B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276600"/>
            <a:ext cx="44354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Westerly wind bursts often occur west of convective organizations. Why?</a:t>
            </a:r>
          </a:p>
        </p:txBody>
      </p:sp>
      <p:pic>
        <p:nvPicPr>
          <p:cNvPr id="32772" name="Picture 9">
            <a:extLst>
              <a:ext uri="{FF2B5EF4-FFF2-40B4-BE49-F238E27FC236}">
                <a16:creationId xmlns:a16="http://schemas.microsoft.com/office/drawing/2014/main" id="{19E32389-B573-4139-A8F2-138C8FC5D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100" y="152400"/>
            <a:ext cx="44069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 Box 10">
            <a:extLst>
              <a:ext uri="{FF2B5EF4-FFF2-40B4-BE49-F238E27FC236}">
                <a16:creationId xmlns:a16="http://schemas.microsoft.com/office/drawing/2014/main" id="{74C404F5-27C2-4C81-A2A0-CD4830133D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7475" y="6400800"/>
            <a:ext cx="21161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Nakazawa (1988, JMSJ)</a:t>
            </a:r>
          </a:p>
        </p:txBody>
      </p:sp>
      <p:sp>
        <p:nvSpPr>
          <p:cNvPr id="32774" name="TextBox 1">
            <a:extLst>
              <a:ext uri="{FF2B5EF4-FFF2-40B4-BE49-F238E27FC236}">
                <a16:creationId xmlns:a16="http://schemas.microsoft.com/office/drawing/2014/main" id="{F1058D6E-2D46-4BAA-8A41-C19D215F71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6500813"/>
            <a:ext cx="21097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Calibri" panose="020F0502020204030204" pitchFamily="34" charset="0"/>
              </a:rPr>
              <a:t>Based on 3-hourly data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>
            <a:extLst>
              <a:ext uri="{FF2B5EF4-FFF2-40B4-BE49-F238E27FC236}">
                <a16:creationId xmlns:a16="http://schemas.microsoft.com/office/drawing/2014/main" id="{290F3E3A-B03B-4A86-8BD8-CF9BA18C9A1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" r="4443" b="3333"/>
          <a:stretch>
            <a:fillRect/>
          </a:stretch>
        </p:blipFill>
        <p:spPr bwMode="auto">
          <a:xfrm>
            <a:off x="0" y="1206500"/>
            <a:ext cx="4113213" cy="54832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 Box 2">
            <a:extLst>
              <a:ext uri="{FF2B5EF4-FFF2-40B4-BE49-F238E27FC236}">
                <a16:creationId xmlns:a16="http://schemas.microsoft.com/office/drawing/2014/main" id="{BDE51258-06A3-4FF7-B203-6C0B2757D0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9313" y="96838"/>
            <a:ext cx="269557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u="sng">
                <a:latin typeface="Times New Roman" panose="02020603050405020304" pitchFamily="18" charset="0"/>
                <a:cs typeface="Arial" panose="020B0604020202020204" pitchFamily="34" charset="0"/>
              </a:rPr>
              <a:t>Summer MJO</a:t>
            </a:r>
            <a:endParaRPr lang="en-US" altLang="en-US" sz="24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5844" name="Text Box 3">
            <a:extLst>
              <a:ext uri="{FF2B5EF4-FFF2-40B4-BE49-F238E27FC236}">
                <a16:creationId xmlns:a16="http://schemas.microsoft.com/office/drawing/2014/main" id="{B82105B2-390D-4AA6-8BE0-7022571934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852488"/>
            <a:ext cx="24844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u="sng">
                <a:latin typeface="Times New Roman" panose="02020603050405020304" pitchFamily="18" charset="0"/>
                <a:cs typeface="Arial" panose="020B0604020202020204" pitchFamily="34" charset="0"/>
              </a:rPr>
              <a:t>Precipitation (May-Sep)</a:t>
            </a:r>
          </a:p>
        </p:txBody>
      </p:sp>
      <p:sp>
        <p:nvSpPr>
          <p:cNvPr id="35845" name="Text Box 4">
            <a:extLst>
              <a:ext uri="{FF2B5EF4-FFF2-40B4-BE49-F238E27FC236}">
                <a16:creationId xmlns:a16="http://schemas.microsoft.com/office/drawing/2014/main" id="{7D8A2722-5EA1-4653-9060-BD902F7B45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849313"/>
            <a:ext cx="3571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u="sng">
                <a:latin typeface="Times New Roman" panose="02020603050405020304" pitchFamily="18" charset="0"/>
                <a:cs typeface="Arial" panose="020B0604020202020204" pitchFamily="34" charset="0"/>
              </a:rPr>
              <a:t>850-hPa Velocity Potential &amp; (u,v)</a:t>
            </a:r>
          </a:p>
        </p:txBody>
      </p:sp>
      <p:pic>
        <p:nvPicPr>
          <p:cNvPr id="35846" name="Picture 2">
            <a:extLst>
              <a:ext uri="{FF2B5EF4-FFF2-40B4-BE49-F238E27FC236}">
                <a16:creationId xmlns:a16="http://schemas.microsoft.com/office/drawing/2014/main" id="{803540F7-4619-404B-A26C-A34230FBD585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7" r="19936" b="3333"/>
          <a:stretch>
            <a:fillRect/>
          </a:stretch>
        </p:blipFill>
        <p:spPr bwMode="auto">
          <a:xfrm>
            <a:off x="3429000" y="1206500"/>
            <a:ext cx="3246438" cy="54832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7" name="TextBox 1">
            <a:extLst>
              <a:ext uri="{FF2B5EF4-FFF2-40B4-BE49-F238E27FC236}">
                <a16:creationId xmlns:a16="http://schemas.microsoft.com/office/drawing/2014/main" id="{FBFFC5F8-843B-40DA-8EF5-D32246DC19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1600200"/>
            <a:ext cx="8604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</a:rPr>
              <a:t>Phase 2</a:t>
            </a:r>
          </a:p>
        </p:txBody>
      </p:sp>
      <p:sp>
        <p:nvSpPr>
          <p:cNvPr id="35848" name="TextBox 7">
            <a:extLst>
              <a:ext uri="{FF2B5EF4-FFF2-40B4-BE49-F238E27FC236}">
                <a16:creationId xmlns:a16="http://schemas.microsoft.com/office/drawing/2014/main" id="{6836BC03-477E-4702-A569-D7DDE24AA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2282825"/>
            <a:ext cx="8604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</a:rPr>
              <a:t>Phase 3</a:t>
            </a:r>
          </a:p>
        </p:txBody>
      </p:sp>
      <p:sp>
        <p:nvSpPr>
          <p:cNvPr id="35849" name="TextBox 8">
            <a:extLst>
              <a:ext uri="{FF2B5EF4-FFF2-40B4-BE49-F238E27FC236}">
                <a16:creationId xmlns:a16="http://schemas.microsoft.com/office/drawing/2014/main" id="{6F44A4C6-A337-4906-B291-A792630400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2895600"/>
            <a:ext cx="8604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</a:rPr>
              <a:t>Phase 4</a:t>
            </a:r>
          </a:p>
        </p:txBody>
      </p:sp>
      <p:sp>
        <p:nvSpPr>
          <p:cNvPr id="35850" name="TextBox 9">
            <a:extLst>
              <a:ext uri="{FF2B5EF4-FFF2-40B4-BE49-F238E27FC236}">
                <a16:creationId xmlns:a16="http://schemas.microsoft.com/office/drawing/2014/main" id="{3ADB288E-A30E-4C96-8DDF-0CA38A0AFE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3581400"/>
            <a:ext cx="8604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</a:rPr>
              <a:t>Phase 5</a:t>
            </a:r>
          </a:p>
        </p:txBody>
      </p:sp>
      <p:sp>
        <p:nvSpPr>
          <p:cNvPr id="35851" name="TextBox 10">
            <a:extLst>
              <a:ext uri="{FF2B5EF4-FFF2-40B4-BE49-F238E27FC236}">
                <a16:creationId xmlns:a16="http://schemas.microsoft.com/office/drawing/2014/main" id="{6BA6D677-5D69-4D75-AC11-603D9690AF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4264025"/>
            <a:ext cx="8604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</a:rPr>
              <a:t>Phase 6</a:t>
            </a:r>
          </a:p>
        </p:txBody>
      </p:sp>
      <p:sp>
        <p:nvSpPr>
          <p:cNvPr id="35852" name="TextBox 11">
            <a:extLst>
              <a:ext uri="{FF2B5EF4-FFF2-40B4-BE49-F238E27FC236}">
                <a16:creationId xmlns:a16="http://schemas.microsoft.com/office/drawing/2014/main" id="{65EAAF20-46B6-4E9B-A91F-ADBA2754B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4953000"/>
            <a:ext cx="8604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</a:rPr>
              <a:t>Phase 7</a:t>
            </a:r>
          </a:p>
        </p:txBody>
      </p:sp>
      <p:sp>
        <p:nvSpPr>
          <p:cNvPr id="35853" name="TextBox 12">
            <a:extLst>
              <a:ext uri="{FF2B5EF4-FFF2-40B4-BE49-F238E27FC236}">
                <a16:creationId xmlns:a16="http://schemas.microsoft.com/office/drawing/2014/main" id="{2FEE0029-F004-460F-A0A6-ADC6B094C0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5635625"/>
            <a:ext cx="8604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</a:rPr>
              <a:t>Phase 8</a:t>
            </a:r>
          </a:p>
        </p:txBody>
      </p:sp>
      <p:sp>
        <p:nvSpPr>
          <p:cNvPr id="35854" name="TextBox 13">
            <a:extLst>
              <a:ext uri="{FF2B5EF4-FFF2-40B4-BE49-F238E27FC236}">
                <a16:creationId xmlns:a16="http://schemas.microsoft.com/office/drawing/2014/main" id="{C52C7EDC-4EDF-4BA5-B8A6-EE9B4D4CE7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6321425"/>
            <a:ext cx="8604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</a:rPr>
              <a:t>Phase 1</a:t>
            </a:r>
          </a:p>
        </p:txBody>
      </p:sp>
      <p:sp>
        <p:nvSpPr>
          <p:cNvPr id="35855" name="Rectangle 2">
            <a:extLst>
              <a:ext uri="{FF2B5EF4-FFF2-40B4-BE49-F238E27FC236}">
                <a16:creationId xmlns:a16="http://schemas.microsoft.com/office/drawing/2014/main" id="{4722F5C1-2887-4F27-8F7B-C52C68A9FA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7025" y="1416050"/>
            <a:ext cx="2466975" cy="384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altLang="en-US" sz="1600">
                <a:latin typeface="Calibri" panose="020F0502020204030204" pitchFamily="34" charset="0"/>
                <a:cs typeface="Arial" panose="020B0604020202020204" pitchFamily="34" charset="0"/>
              </a:rPr>
              <a:t>Northward propagation in Indo-WP sector, in addition to eastward propagation;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altLang="en-US" sz="1600">
                <a:latin typeface="Calibri" panose="020F0502020204030204" pitchFamily="34" charset="0"/>
                <a:cs typeface="Arial" panose="020B0604020202020204" pitchFamily="34" charset="0"/>
              </a:rPr>
              <a:t>Positive air-sea feedback in Indo-WP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altLang="en-US" sz="1600">
                <a:latin typeface="Calibri" panose="020F0502020204030204" pitchFamily="34" charset="0"/>
                <a:cs typeface="Arial" panose="020B0604020202020204" pitchFamily="34" charset="0"/>
              </a:rPr>
              <a:t>Strong convective anomalies in the eastern Pacific warm pool; 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altLang="en-US" sz="1600">
                <a:latin typeface="Calibri" panose="020F0502020204030204" pitchFamily="34" charset="0"/>
                <a:cs typeface="Arial" panose="020B0604020202020204" pitchFamily="34" charset="0"/>
              </a:rPr>
              <a:t>Modulations of tropical cyclones;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altLang="en-US" sz="1600">
                <a:latin typeface="Calibri" panose="020F0502020204030204" pitchFamily="34" charset="0"/>
                <a:cs typeface="Arial" panose="020B0604020202020204" pitchFamily="34" charset="0"/>
              </a:rPr>
              <a:t>Indian monsoon active-break cycle. </a:t>
            </a:r>
            <a:endParaRPr lang="en-US" altLang="en-US" sz="160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id="{82572400-789C-4F94-83DD-9830D92E2ED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5263" y="115888"/>
            <a:ext cx="8624887" cy="2974975"/>
          </a:xfrm>
          <a:noFill/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76DFED2B-5309-400B-9C84-8C187521E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295650"/>
            <a:ext cx="4875213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D8C221-F30C-4C94-9349-89031CA03F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3800" y="3429000"/>
            <a:ext cx="6064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OLR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380385-BFC0-4320-986E-28D481C6EF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4038600"/>
            <a:ext cx="3429000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11125" indent="-1111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</a:pPr>
            <a:r>
              <a:rPr lang="en-US" altLang="en-US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Twin cyclones</a:t>
            </a:r>
            <a:r>
              <a:rPr lang="en-US" altLang="en-US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at 90E &amp; westerly wind burst</a:t>
            </a:r>
          </a:p>
          <a:p>
            <a:pPr eaLnBrk="1" hangingPunct="1">
              <a:spcBef>
                <a:spcPct val="0"/>
              </a:spcBef>
              <a:spcAft>
                <a:spcPts val="1000"/>
              </a:spcAft>
            </a:pPr>
            <a:r>
              <a:rPr lang="en-US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High wind recorded on R/V Revelle at 80E, Eq. during the DYNAMO field experiment</a:t>
            </a:r>
          </a:p>
        </p:txBody>
      </p:sp>
      <p:pic>
        <p:nvPicPr>
          <p:cNvPr id="46082" name="Picture 2">
            <a:extLst>
              <a:ext uri="{FF2B5EF4-FFF2-40B4-BE49-F238E27FC236}">
                <a16:creationId xmlns:a16="http://schemas.microsoft.com/office/drawing/2014/main" id="{7FA0BCE2-17E9-4121-BBA0-AF3BCA1A8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5638800"/>
            <a:ext cx="1905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357D1EB-684C-422E-B0B2-6549F86807F3}"/>
              </a:ext>
            </a:extLst>
          </p:cNvPr>
          <p:cNvSpPr txBox="1"/>
          <p:nvPr/>
        </p:nvSpPr>
        <p:spPr>
          <a:xfrm>
            <a:off x="883127" y="60879"/>
            <a:ext cx="4343400" cy="134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Convectively coupled Kelvin wave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phase speed at c</a:t>
            </a:r>
            <a:r>
              <a:rPr lang="en-US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=15 m/s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v~0 despite N-displaced heating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07E86C-EB0D-4A6F-801F-587F56E9E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5327356"/>
            <a:ext cx="8305800" cy="13545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2A48A0-02E0-421B-8A05-247FB42FF2A9}"/>
              </a:ext>
            </a:extLst>
          </p:cNvPr>
          <p:cNvSpPr txBox="1"/>
          <p:nvPr/>
        </p:nvSpPr>
        <p:spPr>
          <a:xfrm flipH="1">
            <a:off x="7772400" y="5257800"/>
            <a:ext cx="1506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BB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variance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F23944-3D14-4B0A-B564-40D4104793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157" y="2253622"/>
            <a:ext cx="7403686" cy="29666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B850C57-A632-4CA9-94DB-F94BF98D60A9}"/>
              </a:ext>
            </a:extLst>
          </p:cNvPr>
          <p:cNvSpPr txBox="1"/>
          <p:nvPr/>
        </p:nvSpPr>
        <p:spPr>
          <a:xfrm flipH="1">
            <a:off x="1447800" y="1400588"/>
            <a:ext cx="770754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Segoe Print" panose="02000600000000000000" pitchFamily="2" charset="0"/>
              </a:rPr>
              <a:t>Enhanced convection: dark or light shading?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C53AD1-C41F-4AC0-B921-AB421A579E63}"/>
              </a:ext>
            </a:extLst>
          </p:cNvPr>
          <p:cNvSpPr txBox="1"/>
          <p:nvPr/>
        </p:nvSpPr>
        <p:spPr>
          <a:xfrm>
            <a:off x="870157" y="1736559"/>
            <a:ext cx="74036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Segoe Print" panose="02000600000000000000" pitchFamily="2" charset="0"/>
              </a:rPr>
              <a:t>Why are convective anomalies displaced N of equator? </a:t>
            </a:r>
          </a:p>
        </p:txBody>
      </p:sp>
    </p:spTree>
    <p:extLst>
      <p:ext uri="{BB962C8B-B14F-4D97-AF65-F5344CB8AC3E}">
        <p14:creationId xmlns:p14="http://schemas.microsoft.com/office/powerpoint/2010/main" val="2308693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EAD6C347-64FF-4202-8E99-84B3B78596A6}"/>
              </a:ext>
            </a:extLst>
          </p:cNvPr>
          <p:cNvGrpSpPr>
            <a:grpSpLocks noChangeAspect="1"/>
          </p:cNvGrpSpPr>
          <p:nvPr/>
        </p:nvGrpSpPr>
        <p:grpSpPr>
          <a:xfrm>
            <a:off x="547364" y="1371600"/>
            <a:ext cx="6254845" cy="5334000"/>
            <a:chOff x="721057" y="0"/>
            <a:chExt cx="8041943" cy="68580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9A13CB3-D4BE-43C3-92A9-CEF597BEF5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61673" y="0"/>
              <a:ext cx="6901327" cy="6858000"/>
            </a:xfrm>
            <a:prstGeom prst="rect">
              <a:avLst/>
            </a:prstGeom>
          </p:spPr>
        </p:pic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3C5F3F16-139A-45E1-82BE-D13E3576A4E8}"/>
                </a:ext>
              </a:extLst>
            </p:cNvPr>
            <p:cNvCxnSpPr>
              <a:cxnSpLocks/>
            </p:cNvCxnSpPr>
            <p:nvPr/>
          </p:nvCxnSpPr>
          <p:spPr>
            <a:xfrm>
              <a:off x="2721537" y="3352800"/>
              <a:ext cx="5638800" cy="1752600"/>
            </a:xfrm>
            <a:prstGeom prst="line">
              <a:avLst/>
            </a:prstGeom>
            <a:ln w="19050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1CC27F4-DBF8-4EF5-AC52-F39D598FAD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14160"/>
            <a:stretch/>
          </p:blipFill>
          <p:spPr>
            <a:xfrm>
              <a:off x="721057" y="0"/>
              <a:ext cx="1962380" cy="6172200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84E80F0-A2AD-46FC-BD5F-45AB9924F34F}"/>
                </a:ext>
              </a:extLst>
            </p:cNvPr>
            <p:cNvCxnSpPr>
              <a:cxnSpLocks/>
            </p:cNvCxnSpPr>
            <p:nvPr/>
          </p:nvCxnSpPr>
          <p:spPr>
            <a:xfrm>
              <a:off x="1840167" y="2133600"/>
              <a:ext cx="2305050" cy="2438400"/>
            </a:xfrm>
            <a:prstGeom prst="line">
              <a:avLst/>
            </a:prstGeom>
            <a:ln w="19050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D19357C-3EE4-4ABA-B033-C3DC588FBA02}"/>
                </a:ext>
              </a:extLst>
            </p:cNvPr>
            <p:cNvSpPr txBox="1"/>
            <p:nvPr/>
          </p:nvSpPr>
          <p:spPr>
            <a:xfrm rot="2881981">
              <a:off x="2616735" y="2531676"/>
              <a:ext cx="6222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5 m/s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56247F4-B1E9-4FFA-AD2E-FBB53A05A2C8}"/>
                </a:ext>
              </a:extLst>
            </p:cNvPr>
            <p:cNvSpPr txBox="1"/>
            <p:nvPr/>
          </p:nvSpPr>
          <p:spPr>
            <a:xfrm rot="1074621">
              <a:off x="5571537" y="3972410"/>
              <a:ext cx="72167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15 m/s</a:t>
              </a:r>
            </a:p>
          </p:txBody>
        </p: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E9B1748-F890-4D0B-9826-3929A5C54BC7}"/>
              </a:ext>
            </a:extLst>
          </p:cNvPr>
          <p:cNvCxnSpPr>
            <a:cxnSpLocks/>
          </p:cNvCxnSpPr>
          <p:nvPr/>
        </p:nvCxnSpPr>
        <p:spPr>
          <a:xfrm>
            <a:off x="1447800" y="1142901"/>
            <a:ext cx="1792817" cy="1896533"/>
          </a:xfrm>
          <a:prstGeom prst="line">
            <a:avLst/>
          </a:prstGeom>
          <a:ln w="1905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7292F87-DC9A-4299-82D7-3BC15F03CA77}"/>
              </a:ext>
            </a:extLst>
          </p:cNvPr>
          <p:cNvCxnSpPr>
            <a:cxnSpLocks/>
          </p:cNvCxnSpPr>
          <p:nvPr/>
        </p:nvCxnSpPr>
        <p:spPr>
          <a:xfrm>
            <a:off x="2255197" y="4453466"/>
            <a:ext cx="4385734" cy="1363133"/>
          </a:xfrm>
          <a:prstGeom prst="line">
            <a:avLst/>
          </a:prstGeom>
          <a:ln w="1905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A105A34-ED8F-41B0-AFED-4D8C30A41173}"/>
              </a:ext>
            </a:extLst>
          </p:cNvPr>
          <p:cNvCxnSpPr>
            <a:cxnSpLocks/>
          </p:cNvCxnSpPr>
          <p:nvPr/>
        </p:nvCxnSpPr>
        <p:spPr>
          <a:xfrm>
            <a:off x="2255197" y="2527299"/>
            <a:ext cx="4385734" cy="1363133"/>
          </a:xfrm>
          <a:prstGeom prst="line">
            <a:avLst/>
          </a:prstGeom>
          <a:ln w="1905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9FF794F-DA86-4EC3-BA2E-C562D94D91DC}"/>
              </a:ext>
            </a:extLst>
          </p:cNvPr>
          <p:cNvCxnSpPr>
            <a:cxnSpLocks/>
          </p:cNvCxnSpPr>
          <p:nvPr/>
        </p:nvCxnSpPr>
        <p:spPr>
          <a:xfrm>
            <a:off x="-279605" y="4705351"/>
            <a:ext cx="4385734" cy="1363133"/>
          </a:xfrm>
          <a:prstGeom prst="line">
            <a:avLst/>
          </a:prstGeom>
          <a:ln w="1905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AE7DA07-0413-4C1D-A572-3CA31B547AC2}"/>
              </a:ext>
            </a:extLst>
          </p:cNvPr>
          <p:cNvSpPr txBox="1"/>
          <p:nvPr/>
        </p:nvSpPr>
        <p:spPr>
          <a:xfrm>
            <a:off x="1158277" y="96021"/>
            <a:ext cx="51612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Hierarchy of convective organizations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Slow-moving convective envelop in Indo-W Pacific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Circum-equatorial CC Kelvin waves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Westward propagating cloud clusters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E07C013-16B3-4A56-A5C1-5AAB096C1DC2}"/>
              </a:ext>
            </a:extLst>
          </p:cNvPr>
          <p:cNvSpPr/>
          <p:nvPr/>
        </p:nvSpPr>
        <p:spPr>
          <a:xfrm>
            <a:off x="6579589" y="4020367"/>
            <a:ext cx="25644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MJO convective envelope radiates CC Kelvin waves at dateline.</a:t>
            </a:r>
            <a:endParaRPr lang="en-US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ECC96F8-6EF2-46F4-A9E6-B4B4CC287DEF}"/>
              </a:ext>
            </a:extLst>
          </p:cNvPr>
          <p:cNvCxnSpPr>
            <a:cxnSpLocks/>
          </p:cNvCxnSpPr>
          <p:nvPr/>
        </p:nvCxnSpPr>
        <p:spPr>
          <a:xfrm>
            <a:off x="1781649" y="2798233"/>
            <a:ext cx="4385734" cy="1363133"/>
          </a:xfrm>
          <a:prstGeom prst="line">
            <a:avLst/>
          </a:prstGeom>
          <a:ln w="1905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6BC0A6B8-6685-4279-9C13-847C6E2BE395}"/>
              </a:ext>
            </a:extLst>
          </p:cNvPr>
          <p:cNvSpPr/>
          <p:nvPr/>
        </p:nvSpPr>
        <p:spPr>
          <a:xfrm rot="2978246">
            <a:off x="824981" y="3457343"/>
            <a:ext cx="2649538" cy="923329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BCBFDD0-9B81-4E72-BC8C-300F8D07FFBE}"/>
              </a:ext>
            </a:extLst>
          </p:cNvPr>
          <p:cNvCxnSpPr>
            <a:cxnSpLocks/>
          </p:cNvCxnSpPr>
          <p:nvPr/>
        </p:nvCxnSpPr>
        <p:spPr>
          <a:xfrm flipV="1">
            <a:off x="940029" y="5935134"/>
            <a:ext cx="4958541" cy="1"/>
          </a:xfrm>
          <a:prstGeom prst="line">
            <a:avLst/>
          </a:prstGeom>
          <a:ln w="1905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8463302-28A1-42F1-B1E4-6772B06FF549}"/>
              </a:ext>
            </a:extLst>
          </p:cNvPr>
          <p:cNvCxnSpPr>
            <a:cxnSpLocks/>
          </p:cNvCxnSpPr>
          <p:nvPr/>
        </p:nvCxnSpPr>
        <p:spPr>
          <a:xfrm flipV="1">
            <a:off x="1549629" y="5334000"/>
            <a:ext cx="4958541" cy="1"/>
          </a:xfrm>
          <a:prstGeom prst="line">
            <a:avLst/>
          </a:prstGeom>
          <a:ln w="1905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57A29CE-0311-4F16-B3E0-F9168D740A35}"/>
              </a:ext>
            </a:extLst>
          </p:cNvPr>
          <p:cNvCxnSpPr>
            <a:cxnSpLocks/>
          </p:cNvCxnSpPr>
          <p:nvPr/>
        </p:nvCxnSpPr>
        <p:spPr>
          <a:xfrm flipH="1">
            <a:off x="1347395" y="3028297"/>
            <a:ext cx="676410" cy="232834"/>
          </a:xfrm>
          <a:prstGeom prst="line">
            <a:avLst/>
          </a:prstGeom>
          <a:ln w="9525">
            <a:solidFill>
              <a:srgbClr val="FFFF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2CAC96D4-B373-4615-B950-2F9BB33407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531" y="1380066"/>
            <a:ext cx="620131" cy="45635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68D05E-089F-0F0F-FEC5-7281603C5806}"/>
              </a:ext>
            </a:extLst>
          </p:cNvPr>
          <p:cNvSpPr txBox="1"/>
          <p:nvPr/>
        </p:nvSpPr>
        <p:spPr>
          <a:xfrm>
            <a:off x="3050970" y="6125117"/>
            <a:ext cx="23592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kern="0" dirty="0"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IR brightness temperature (K)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384611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5">
            <a:extLst>
              <a:ext uri="{FF2B5EF4-FFF2-40B4-BE49-F238E27FC236}">
                <a16:creationId xmlns:a16="http://schemas.microsoft.com/office/drawing/2014/main" id="{ECB857A6-57F6-477C-A020-EDBC69055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7162"/>
            <a:ext cx="4038600" cy="400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Oval 6">
            <a:extLst>
              <a:ext uri="{FF2B5EF4-FFF2-40B4-BE49-F238E27FC236}">
                <a16:creationId xmlns:a16="http://schemas.microsoft.com/office/drawing/2014/main" id="{82C3F3FF-4EBC-4978-92DF-A286042D7E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3840162"/>
            <a:ext cx="1905000" cy="990600"/>
          </a:xfrm>
          <a:prstGeom prst="ellips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367" name="Line 7">
            <a:extLst>
              <a:ext uri="{FF2B5EF4-FFF2-40B4-BE49-F238E27FC236}">
                <a16:creationId xmlns:a16="http://schemas.microsoft.com/office/drawing/2014/main" id="{FFE92E1D-3580-4A85-8735-BD6868ED8A0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43200" y="2773362"/>
            <a:ext cx="1143000" cy="11430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368" name="Text Box 8">
            <a:extLst>
              <a:ext uri="{FF2B5EF4-FFF2-40B4-BE49-F238E27FC236}">
                <a16:creationId xmlns:a16="http://schemas.microsoft.com/office/drawing/2014/main" id="{F37F5145-233B-45B8-9A80-683BE288ED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4256" y="2274446"/>
            <a:ext cx="209223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6600"/>
                </a:solidFill>
                <a:effectLst/>
                <a:uLnTx/>
                <a:uFillTx/>
                <a:latin typeface="Abadi" panose="020B0604020104020204" pitchFamily="34" charset="0"/>
              </a:rPr>
              <a:t>Convective envelop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6600"/>
                </a:solidFill>
                <a:effectLst/>
                <a:uLnTx/>
                <a:uFillTx/>
                <a:latin typeface="Abadi" panose="020B0604020104020204" pitchFamily="34" charset="0"/>
              </a:rPr>
              <a:t>Super cloud cluster</a:t>
            </a:r>
          </a:p>
        </p:txBody>
      </p:sp>
      <p:sp>
        <p:nvSpPr>
          <p:cNvPr id="15369" name="Oval 9">
            <a:extLst>
              <a:ext uri="{FF2B5EF4-FFF2-40B4-BE49-F238E27FC236}">
                <a16:creationId xmlns:a16="http://schemas.microsoft.com/office/drawing/2014/main" id="{253F8884-3DAB-4E2F-83BC-33E804B048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4068762"/>
            <a:ext cx="381000" cy="381000"/>
          </a:xfrm>
          <a:prstGeom prst="ellipse">
            <a:avLst/>
          </a:prstGeom>
          <a:noFill/>
          <a:ln w="9525">
            <a:solidFill>
              <a:srgbClr val="66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370" name="Line 10">
            <a:extLst>
              <a:ext uri="{FF2B5EF4-FFF2-40B4-BE49-F238E27FC236}">
                <a16:creationId xmlns:a16="http://schemas.microsoft.com/office/drawing/2014/main" id="{91D9775D-25D4-48FD-9233-F09F658A471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31850" y="2925762"/>
            <a:ext cx="914400" cy="1143000"/>
          </a:xfrm>
          <a:prstGeom prst="line">
            <a:avLst/>
          </a:prstGeom>
          <a:noFill/>
          <a:ln w="9525">
            <a:solidFill>
              <a:srgbClr val="66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371" name="Text Box 11">
            <a:extLst>
              <a:ext uri="{FF2B5EF4-FFF2-40B4-BE49-F238E27FC236}">
                <a16:creationId xmlns:a16="http://schemas.microsoft.com/office/drawing/2014/main" id="{17558E67-8E7C-47CF-BDFC-ECF8F27AE3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2544762"/>
            <a:ext cx="1517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badi" panose="020B0604020104020204" pitchFamily="34" charset="0"/>
              </a:rPr>
              <a:t>Cloud cluster</a:t>
            </a:r>
          </a:p>
        </p:txBody>
      </p:sp>
      <p:pic>
        <p:nvPicPr>
          <p:cNvPr id="15373" name="Picture 13">
            <a:extLst>
              <a:ext uri="{FF2B5EF4-FFF2-40B4-BE49-F238E27FC236}">
                <a16:creationId xmlns:a16="http://schemas.microsoft.com/office/drawing/2014/main" id="{45D84B53-AC06-45D9-A46D-E832C49EA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001962"/>
            <a:ext cx="4800600" cy="319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2" name="Text Box 14">
            <a:extLst>
              <a:ext uri="{FF2B5EF4-FFF2-40B4-BE49-F238E27FC236}">
                <a16:creationId xmlns:a16="http://schemas.microsoft.com/office/drawing/2014/main" id="{42EEFC40-AD8F-45BD-A912-1F82D20A84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6354762"/>
            <a:ext cx="21161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Nakazawa (1988, JMSJ)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592F567-637A-4B11-9A48-959C735A12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448" y="196076"/>
            <a:ext cx="2352095" cy="227248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E432EF3-3702-46E9-8C90-D391CDBDE38B}"/>
              </a:ext>
            </a:extLst>
          </p:cNvPr>
          <p:cNvSpPr/>
          <p:nvPr/>
        </p:nvSpPr>
        <p:spPr>
          <a:xfrm>
            <a:off x="2596579" y="571961"/>
            <a:ext cx="34167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 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73FF311-F3DC-4239-A163-A06B843CD59E}"/>
              </a:ext>
            </a:extLst>
          </p:cNvPr>
          <p:cNvSpPr/>
          <p:nvPr/>
        </p:nvSpPr>
        <p:spPr>
          <a:xfrm>
            <a:off x="2590800" y="1099565"/>
            <a:ext cx="34167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5S </a:t>
            </a:r>
            <a:endParaRPr lang="en-US" sz="1000" dirty="0">
              <a:solidFill>
                <a:schemeClr val="bg1"/>
              </a:solidFill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DAC13A6-DE7A-4135-B907-71E0B91C33C5}"/>
              </a:ext>
            </a:extLst>
          </p:cNvPr>
          <p:cNvCxnSpPr>
            <a:cxnSpLocks/>
          </p:cNvCxnSpPr>
          <p:nvPr/>
        </p:nvCxnSpPr>
        <p:spPr>
          <a:xfrm flipV="1">
            <a:off x="1027855" y="1685730"/>
            <a:ext cx="255498" cy="897132"/>
          </a:xfrm>
          <a:prstGeom prst="straightConnector1">
            <a:avLst/>
          </a:prstGeom>
          <a:ln w="19050">
            <a:solidFill>
              <a:srgbClr val="00CC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9968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6" grpId="0" animBg="1"/>
      <p:bldP spid="15368" grpId="0"/>
      <p:bldP spid="15369" grpId="0" animBg="1"/>
      <p:bldP spid="1537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7">
            <a:extLst>
              <a:ext uri="{FF2B5EF4-FFF2-40B4-BE49-F238E27FC236}">
                <a16:creationId xmlns:a16="http://schemas.microsoft.com/office/drawing/2014/main" id="{547DBC22-28CB-47D0-88B1-DE28E2649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3" r="12831" b="9921"/>
          <a:stretch>
            <a:fillRect/>
          </a:stretch>
        </p:blipFill>
        <p:spPr bwMode="auto">
          <a:xfrm>
            <a:off x="1219200" y="1789648"/>
            <a:ext cx="1406525" cy="1791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Text Box 11">
            <a:extLst>
              <a:ext uri="{FF2B5EF4-FFF2-40B4-BE49-F238E27FC236}">
                <a16:creationId xmlns:a16="http://schemas.microsoft.com/office/drawing/2014/main" id="{6F57E97B-DB28-4F52-B982-BABF4E194F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6675" y="3618448"/>
            <a:ext cx="119192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Calibri" panose="020F0502020204030204" pitchFamily="34" charset="0"/>
                <a:cs typeface="Calibri" panose="020F0502020204030204" pitchFamily="34" charset="0"/>
              </a:rPr>
              <a:t>Rol Madden</a:t>
            </a:r>
          </a:p>
        </p:txBody>
      </p:sp>
      <p:sp>
        <p:nvSpPr>
          <p:cNvPr id="8" name="Text Box 14">
            <a:extLst>
              <a:ext uri="{FF2B5EF4-FFF2-40B4-BE49-F238E27FC236}">
                <a16:creationId xmlns:a16="http://schemas.microsoft.com/office/drawing/2014/main" id="{5D8C0B9C-A641-4BA4-BD4B-2599D1023A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5077" y="2685524"/>
            <a:ext cx="692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Time</a:t>
            </a:r>
          </a:p>
        </p:txBody>
      </p:sp>
      <p:pic>
        <p:nvPicPr>
          <p:cNvPr id="2" name="Picture 3" descr="Diagram&#10;&#10;Description automatically generated">
            <a:extLst>
              <a:ext uri="{FF2B5EF4-FFF2-40B4-BE49-F238E27FC236}">
                <a16:creationId xmlns:a16="http://schemas.microsoft.com/office/drawing/2014/main" id="{996FF556-22EC-34F0-B098-5E816E87FE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2431" y="304800"/>
            <a:ext cx="5034894" cy="57816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D15775-C714-57A9-6C78-F417EDF27CAE}"/>
              </a:ext>
            </a:extLst>
          </p:cNvPr>
          <p:cNvSpPr txBox="1"/>
          <p:nvPr/>
        </p:nvSpPr>
        <p:spPr>
          <a:xfrm>
            <a:off x="228600" y="5586909"/>
            <a:ext cx="4648200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eaLnBrk="1" hangingPunct="1">
              <a:spcBef>
                <a:spcPct val="30000"/>
              </a:spcBef>
              <a:defRPr/>
            </a:pPr>
            <a:r>
              <a:rPr lang="en-US" altLang="en-US" sz="1400" b="1" dirty="0"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Fig. 4.6 </a:t>
            </a:r>
            <a:r>
              <a:rPr lang="en-US" altLang="zh-CN" sz="1400" dirty="0"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(a) Variance </a:t>
            </a:r>
            <a:r>
              <a:rPr lang="en-US" altLang="zh-CN" sz="1400" dirty="0">
                <a:effectLst/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spectrum of surface pressure at Nauru Island in the western equatorial Pacific. (b) Schematic of the 30-60 days oscillation. From Madden and Julian (1972). </a:t>
            </a:r>
            <a:endParaRPr lang="zh-CN" altLang="zh-CN" sz="1400" dirty="0">
              <a:effectLst/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876F38-5525-41D5-9AFA-1AE1A74D96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63" b="45"/>
          <a:stretch/>
        </p:blipFill>
        <p:spPr bwMode="auto">
          <a:xfrm>
            <a:off x="457200" y="2847903"/>
            <a:ext cx="7162801" cy="3629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0DCF1E-4BF8-4E79-8D2D-6171553858C8}"/>
              </a:ext>
            </a:extLst>
          </p:cNvPr>
          <p:cNvSpPr txBox="1"/>
          <p:nvPr/>
        </p:nvSpPr>
        <p:spPr>
          <a:xfrm>
            <a:off x="5552610" y="6362772"/>
            <a:ext cx="3134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Gill pattern (isolated heating)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62E0BF-40E4-47F5-899F-285B5702D5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1" y="84910"/>
            <a:ext cx="6874554" cy="29917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9CD7B6-C2CD-4537-99C9-B1465D5B0778}"/>
              </a:ext>
            </a:extLst>
          </p:cNvPr>
          <p:cNvSpPr txBox="1"/>
          <p:nvPr/>
        </p:nvSpPr>
        <p:spPr>
          <a:xfrm>
            <a:off x="2133599" y="42446"/>
            <a:ext cx="54267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u,v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) &amp; OLR w/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streamfunction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Kiladis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et al. 2005, JAS)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0095A50-511B-498A-A402-B2534485BB33}"/>
              </a:ext>
            </a:extLst>
          </p:cNvPr>
          <p:cNvCxnSpPr/>
          <p:nvPr/>
        </p:nvCxnSpPr>
        <p:spPr>
          <a:xfrm>
            <a:off x="3505200" y="304800"/>
            <a:ext cx="0" cy="5867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191C9766-5116-466F-95EB-B7318A0C730F}"/>
              </a:ext>
            </a:extLst>
          </p:cNvPr>
          <p:cNvSpPr/>
          <p:nvPr/>
        </p:nvSpPr>
        <p:spPr>
          <a:xfrm>
            <a:off x="3048000" y="3581400"/>
            <a:ext cx="914400" cy="886838"/>
          </a:xfrm>
          <a:prstGeom prst="ellipse">
            <a:avLst/>
          </a:prstGeom>
          <a:solidFill>
            <a:srgbClr val="FF33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2159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5B21DC0-87EE-441C-BF51-3714639D6C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929"/>
          <a:stretch/>
        </p:blipFill>
        <p:spPr>
          <a:xfrm>
            <a:off x="3124200" y="457200"/>
            <a:ext cx="3363522" cy="15135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5895DF-934B-4904-B986-0D469ACF7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1581" y="1818385"/>
            <a:ext cx="5008419" cy="2286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D9B684-E2C8-4654-8A3F-CFDDA83BA850}"/>
              </a:ext>
            </a:extLst>
          </p:cNvPr>
          <p:cNvSpPr txBox="1"/>
          <p:nvPr/>
        </p:nvSpPr>
        <p:spPr>
          <a:xfrm>
            <a:off x="194441" y="5903562"/>
            <a:ext cx="85344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-Bold"/>
                <a:ea typeface="+mn-ea"/>
                <a:cs typeface="+mn-cs"/>
              </a:rPr>
              <a:t>Fig. 4.7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-Bold"/>
                <a:ea typeface="+mn-ea"/>
                <a:cs typeface="+mn-cs"/>
              </a:rPr>
              <a:t>. MJO anomalies when convection is active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-Roman"/>
                <a:ea typeface="+mn-ea"/>
                <a:cs typeface="+mn-cs"/>
              </a:rPr>
              <a:t>over the Maritime Continent (MJO phase 5)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-Bold"/>
                <a:ea typeface="+mn-ea"/>
                <a:cs typeface="+mn-cs"/>
              </a:rPr>
              <a:t>.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-Bold"/>
                <a:ea typeface="+mn-ea"/>
                <a:cs typeface="+mn-cs"/>
              </a:rPr>
              <a:t>a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-Roman"/>
                <a:ea typeface="+mn-ea"/>
                <a:cs typeface="+mn-cs"/>
              </a:rPr>
              <a:t>Outgoing longwave radiation (OLR, shading), 150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-Roman"/>
                <a:ea typeface="+mn-ea"/>
                <a:cs typeface="+mn-cs"/>
              </a:rPr>
              <a:t>hPa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-Roman"/>
                <a:ea typeface="+mn-ea"/>
                <a:cs typeface="+mn-cs"/>
              </a:rPr>
              <a:t> geopotential height (contours) and horizontal winds (arrows).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-Bold"/>
                <a:ea typeface="+mn-ea"/>
                <a:cs typeface="+mn-cs"/>
              </a:rPr>
              <a:t>b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-Roman"/>
                <a:ea typeface="+mn-ea"/>
                <a:cs typeface="+mn-cs"/>
              </a:rPr>
              <a:t>Precipitation (shaded) and 850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-Roman"/>
                <a:ea typeface="+mn-ea"/>
                <a:cs typeface="+mn-cs"/>
              </a:rPr>
              <a:t>hPa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-Roman"/>
                <a:ea typeface="+mn-ea"/>
                <a:cs typeface="+mn-cs"/>
              </a:rPr>
              <a:t> geopotential height (contours) and horizontal winds. The contour interval is 2 m for (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-Bold"/>
                <a:ea typeface="+mn-ea"/>
                <a:cs typeface="+mn-cs"/>
              </a:rPr>
              <a:t>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-Roman"/>
                <a:ea typeface="+mn-ea"/>
                <a:cs typeface="+mn-cs"/>
              </a:rPr>
              <a:t>) and 1 m for (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-Bold"/>
                <a:ea typeface="+mn-ea"/>
                <a:cs typeface="+mn-cs"/>
              </a:rPr>
              <a:t>b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-Roman"/>
                <a:ea typeface="+mn-ea"/>
                <a:cs typeface="+mn-cs"/>
              </a:rPr>
              <a:t>). From Adames and Maloney (2021).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86686-17E7-4FA2-9E2F-147043F581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63" b="24842"/>
          <a:stretch/>
        </p:blipFill>
        <p:spPr bwMode="auto">
          <a:xfrm>
            <a:off x="2565390" y="4170157"/>
            <a:ext cx="3779991" cy="11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CE25736C-FCE8-4C0A-98D7-442139D7D36D}"/>
              </a:ext>
            </a:extLst>
          </p:cNvPr>
          <p:cNvSpPr/>
          <p:nvPr/>
        </p:nvSpPr>
        <p:spPr>
          <a:xfrm>
            <a:off x="5497122" y="970335"/>
            <a:ext cx="643646" cy="454593"/>
          </a:xfrm>
          <a:prstGeom prst="ellipse">
            <a:avLst/>
          </a:prstGeom>
          <a:solidFill>
            <a:srgbClr val="3399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C3C3651-6706-4F97-9A33-E6DAC2282D64}"/>
              </a:ext>
            </a:extLst>
          </p:cNvPr>
          <p:cNvSpPr/>
          <p:nvPr/>
        </p:nvSpPr>
        <p:spPr>
          <a:xfrm>
            <a:off x="4081017" y="986695"/>
            <a:ext cx="643646" cy="454593"/>
          </a:xfrm>
          <a:prstGeom prst="ellipse">
            <a:avLst/>
          </a:prstGeom>
          <a:solidFill>
            <a:srgbClr val="FF0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F24B147-F766-47B3-9A2F-8BD970D2754F}"/>
              </a:ext>
            </a:extLst>
          </p:cNvPr>
          <p:cNvSpPr/>
          <p:nvPr/>
        </p:nvSpPr>
        <p:spPr>
          <a:xfrm>
            <a:off x="3983180" y="4493706"/>
            <a:ext cx="533401" cy="525080"/>
          </a:xfrm>
          <a:prstGeom prst="ellipse">
            <a:avLst/>
          </a:prstGeom>
          <a:solidFill>
            <a:srgbClr val="FF0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D2772B-B77A-426D-8FEE-F9A3244BCD1E}"/>
              </a:ext>
            </a:extLst>
          </p:cNvPr>
          <p:cNvSpPr txBox="1"/>
          <p:nvPr/>
        </p:nvSpPr>
        <p:spPr>
          <a:xfrm>
            <a:off x="1283387" y="908337"/>
            <a:ext cx="1648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Matsuno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pattern (zonally periodic)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0C6079-7B53-441C-AD7E-FB5CE9E85482}"/>
              </a:ext>
            </a:extLst>
          </p:cNvPr>
          <p:cNvSpPr txBox="1"/>
          <p:nvPr/>
        </p:nvSpPr>
        <p:spPr>
          <a:xfrm>
            <a:off x="916636" y="4493706"/>
            <a:ext cx="1648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Gill pattern (zonally isolated)</a:t>
            </a:r>
          </a:p>
        </p:txBody>
      </p:sp>
    </p:spTree>
    <p:extLst>
      <p:ext uri="{BB962C8B-B14F-4D97-AF65-F5344CB8AC3E}">
        <p14:creationId xmlns:p14="http://schemas.microsoft.com/office/powerpoint/2010/main" val="3561108052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5063</TotalTime>
  <Words>2729</Words>
  <Application>Microsoft Office PowerPoint</Application>
  <PresentationFormat>On-screen Show (4:3)</PresentationFormat>
  <Paragraphs>375</Paragraphs>
  <Slides>36</Slides>
  <Notes>26</Notes>
  <HiddenSlides>6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36</vt:i4>
      </vt:variant>
    </vt:vector>
  </HeadingPairs>
  <TitlesOfParts>
    <vt:vector size="54" baseType="lpstr">
      <vt:lpstr>Times-Bold</vt:lpstr>
      <vt:lpstr>Times-Roman</vt:lpstr>
      <vt:lpstr>Abadi</vt:lpstr>
      <vt:lpstr>Arial</vt:lpstr>
      <vt:lpstr>Arial Narrow</vt:lpstr>
      <vt:lpstr>Calibri</vt:lpstr>
      <vt:lpstr>Calibri Light</vt:lpstr>
      <vt:lpstr>Cambria Math</vt:lpstr>
      <vt:lpstr>Century</vt:lpstr>
      <vt:lpstr>Century Gothic</vt:lpstr>
      <vt:lpstr>Segoe Print</vt:lpstr>
      <vt:lpstr>Symbol</vt:lpstr>
      <vt:lpstr>Times New Roman</vt:lpstr>
      <vt:lpstr>Wingdings</vt:lpstr>
      <vt:lpstr>Default Design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Wind-moisture relation</vt:lpstr>
      <vt:lpstr>Propagation of the moist wave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IPRC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IPRC</dc:creator>
  <cp:lastModifiedBy>Shang-Ping Xie</cp:lastModifiedBy>
  <cp:revision>233</cp:revision>
  <cp:lastPrinted>2016-04-14T00:40:11Z</cp:lastPrinted>
  <dcterms:created xsi:type="dcterms:W3CDTF">2007-01-20T22:38:20Z</dcterms:created>
  <dcterms:modified xsi:type="dcterms:W3CDTF">2023-07-26T04:46:40Z</dcterms:modified>
</cp:coreProperties>
</file>